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9" r:id="rId3"/>
    <p:sldId id="262" r:id="rId4"/>
    <p:sldId id="284" r:id="rId5"/>
    <p:sldId id="275" r:id="rId6"/>
    <p:sldId id="280" r:id="rId7"/>
    <p:sldId id="283" r:id="rId8"/>
    <p:sldId id="281" r:id="rId9"/>
    <p:sldId id="282" r:id="rId10"/>
    <p:sldId id="285" r:id="rId11"/>
    <p:sldId id="286" r:id="rId12"/>
    <p:sldId id="287" r:id="rId13"/>
    <p:sldId id="28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42B"/>
    <a:srgbClr val="BA1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4D45E4-2FA1-4135-B38F-181C4DAA604E}" v="4" dt="2023-05-19T02:06:52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82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Anchit Bijalwan" userId="5af55478-c8b0-4d7e-b861-bc61e6a4433f" providerId="ADAL" clId="{6D4D45E4-2FA1-4135-B38F-181C4DAA604E}"/>
    <pc:docChg chg="undo custSel modSld">
      <pc:chgData name="Dr. Anchit Bijalwan" userId="5af55478-c8b0-4d7e-b861-bc61e6a4433f" providerId="ADAL" clId="{6D4D45E4-2FA1-4135-B38F-181C4DAA604E}" dt="2023-05-19T05:55:39.276" v="3232" actId="12"/>
      <pc:docMkLst>
        <pc:docMk/>
      </pc:docMkLst>
      <pc:sldChg chg="modSp mod">
        <pc:chgData name="Dr. Anchit Bijalwan" userId="5af55478-c8b0-4d7e-b861-bc61e6a4433f" providerId="ADAL" clId="{6D4D45E4-2FA1-4135-B38F-181C4DAA604E}" dt="2023-05-19T01:01:22.136" v="46" actId="6549"/>
        <pc:sldMkLst>
          <pc:docMk/>
          <pc:sldMk cId="1546843731" sldId="259"/>
        </pc:sldMkLst>
        <pc:spChg chg="mod">
          <ac:chgData name="Dr. Anchit Bijalwan" userId="5af55478-c8b0-4d7e-b861-bc61e6a4433f" providerId="ADAL" clId="{6D4D45E4-2FA1-4135-B38F-181C4DAA604E}" dt="2023-05-19T01:01:22.136" v="46" actId="6549"/>
          <ac:spMkLst>
            <pc:docMk/>
            <pc:sldMk cId="1546843731" sldId="259"/>
            <ac:spMk id="3" creationId="{8D7842DF-653D-8940-8594-6906E1307B2B}"/>
          </ac:spMkLst>
        </pc:spChg>
      </pc:sldChg>
      <pc:sldChg chg="modSp mod">
        <pc:chgData name="Dr. Anchit Bijalwan" userId="5af55478-c8b0-4d7e-b861-bc61e6a4433f" providerId="ADAL" clId="{6D4D45E4-2FA1-4135-B38F-181C4DAA604E}" dt="2023-05-19T01:01:13.961" v="45" actId="14100"/>
        <pc:sldMkLst>
          <pc:docMk/>
          <pc:sldMk cId="3035065533" sldId="261"/>
        </pc:sldMkLst>
        <pc:spChg chg="mod">
          <ac:chgData name="Dr. Anchit Bijalwan" userId="5af55478-c8b0-4d7e-b861-bc61e6a4433f" providerId="ADAL" clId="{6D4D45E4-2FA1-4135-B38F-181C4DAA604E}" dt="2023-05-19T01:01:13.961" v="45" actId="14100"/>
          <ac:spMkLst>
            <pc:docMk/>
            <pc:sldMk cId="3035065533" sldId="261"/>
            <ac:spMk id="2" creationId="{00EF570E-8450-E72C-91E0-84CA143040C2}"/>
          </ac:spMkLst>
        </pc:spChg>
      </pc:sldChg>
      <pc:sldChg chg="modSp mod">
        <pc:chgData name="Dr. Anchit Bijalwan" userId="5af55478-c8b0-4d7e-b861-bc61e6a4433f" providerId="ADAL" clId="{6D4D45E4-2FA1-4135-B38F-181C4DAA604E}" dt="2023-05-19T05:36:38.551" v="3192" actId="113"/>
        <pc:sldMkLst>
          <pc:docMk/>
          <pc:sldMk cId="3489345573" sldId="262"/>
        </pc:sldMkLst>
        <pc:spChg chg="mod">
          <ac:chgData name="Dr. Anchit Bijalwan" userId="5af55478-c8b0-4d7e-b861-bc61e6a4433f" providerId="ADAL" clId="{6D4D45E4-2FA1-4135-B38F-181C4DAA604E}" dt="2023-05-19T01:07:53.664" v="324" actId="20577"/>
          <ac:spMkLst>
            <pc:docMk/>
            <pc:sldMk cId="3489345573" sldId="262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36:38.551" v="3192" actId="113"/>
          <ac:spMkLst>
            <pc:docMk/>
            <pc:sldMk cId="3489345573" sldId="262"/>
            <ac:spMk id="3" creationId="{8D7842DF-653D-8940-8594-6906E1307B2B}"/>
          </ac:spMkLst>
        </pc:spChg>
        <pc:spChg chg="mod">
          <ac:chgData name="Dr. Anchit Bijalwan" userId="5af55478-c8b0-4d7e-b861-bc61e6a4433f" providerId="ADAL" clId="{6D4D45E4-2FA1-4135-B38F-181C4DAA604E}" dt="2023-05-19T05:36:24.371" v="3191" actId="113"/>
          <ac:spMkLst>
            <pc:docMk/>
            <pc:sldMk cId="3489345573" sldId="262"/>
            <ac:spMk id="4" creationId="{D77E3B7C-7BAE-DA47-B69E-DC600FD56DAF}"/>
          </ac:spMkLst>
        </pc:spChg>
        <pc:spChg chg="mod">
          <ac:chgData name="Dr. Anchit Bijalwan" userId="5af55478-c8b0-4d7e-b861-bc61e6a4433f" providerId="ADAL" clId="{6D4D45E4-2FA1-4135-B38F-181C4DAA604E}" dt="2023-05-19T01:08:20.555" v="368" actId="20577"/>
          <ac:spMkLst>
            <pc:docMk/>
            <pc:sldMk cId="3489345573" sldId="262"/>
            <ac:spMk id="6" creationId="{1F1DF0CE-3490-B548-BD61-43F21DC5A3DA}"/>
          </ac:spMkLst>
        </pc:spChg>
      </pc:sldChg>
      <pc:sldChg chg="delSp modSp mod">
        <pc:chgData name="Dr. Anchit Bijalwan" userId="5af55478-c8b0-4d7e-b861-bc61e6a4433f" providerId="ADAL" clId="{6D4D45E4-2FA1-4135-B38F-181C4DAA604E}" dt="2023-05-19T05:44:49.145" v="3216" actId="113"/>
        <pc:sldMkLst>
          <pc:docMk/>
          <pc:sldMk cId="3891964065" sldId="275"/>
        </pc:sldMkLst>
        <pc:spChg chg="mod">
          <ac:chgData name="Dr. Anchit Bijalwan" userId="5af55478-c8b0-4d7e-b861-bc61e6a4433f" providerId="ADAL" clId="{6D4D45E4-2FA1-4135-B38F-181C4DAA604E}" dt="2023-05-19T01:34:38.386" v="1130"/>
          <ac:spMkLst>
            <pc:docMk/>
            <pc:sldMk cId="3891964065" sldId="275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43:30.626" v="3213" actId="113"/>
          <ac:spMkLst>
            <pc:docMk/>
            <pc:sldMk cId="3891964065" sldId="275"/>
            <ac:spMk id="3" creationId="{8D7842DF-653D-8940-8594-6906E1307B2B}"/>
          </ac:spMkLst>
        </pc:spChg>
        <pc:spChg chg="mod">
          <ac:chgData name="Dr. Anchit Bijalwan" userId="5af55478-c8b0-4d7e-b861-bc61e6a4433f" providerId="ADAL" clId="{6D4D45E4-2FA1-4135-B38F-181C4DAA604E}" dt="2023-05-19T02:31:59.065" v="3179" actId="313"/>
          <ac:spMkLst>
            <pc:docMk/>
            <pc:sldMk cId="3891964065" sldId="275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34:23.091" v="1129" actId="20577"/>
          <ac:spMkLst>
            <pc:docMk/>
            <pc:sldMk cId="3891964065" sldId="275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34:45.739" v="1131" actId="313"/>
          <ac:spMkLst>
            <pc:docMk/>
            <pc:sldMk cId="3891964065" sldId="275"/>
            <ac:spMk id="7" creationId="{0A7A3DC8-C573-5E4F-B7E4-B1452B888601}"/>
          </ac:spMkLst>
        </pc:spChg>
        <pc:spChg chg="del">
          <ac:chgData name="Dr. Anchit Bijalwan" userId="5af55478-c8b0-4d7e-b861-bc61e6a4433f" providerId="ADAL" clId="{6D4D45E4-2FA1-4135-B38F-181C4DAA604E}" dt="2023-05-19T01:27:24.809" v="903" actId="478"/>
          <ac:spMkLst>
            <pc:docMk/>
            <pc:sldMk cId="3891964065" sldId="275"/>
            <ac:spMk id="9" creationId="{C05C3573-6672-8706-2014-BB4CEDE9E53E}"/>
          </ac:spMkLst>
        </pc:spChg>
        <pc:spChg chg="mod">
          <ac:chgData name="Dr. Anchit Bijalwan" userId="5af55478-c8b0-4d7e-b861-bc61e6a4433f" providerId="ADAL" clId="{6D4D45E4-2FA1-4135-B38F-181C4DAA604E}" dt="2023-05-19T05:44:49.145" v="3216" actId="113"/>
          <ac:spMkLst>
            <pc:docMk/>
            <pc:sldMk cId="3891964065" sldId="275"/>
            <ac:spMk id="11" creationId="{2A721537-C7D3-C503-8C2D-FF981D0EA6F6}"/>
          </ac:spMkLst>
        </pc:spChg>
        <pc:picChg chg="del">
          <ac:chgData name="Dr. Anchit Bijalwan" userId="5af55478-c8b0-4d7e-b861-bc61e6a4433f" providerId="ADAL" clId="{6D4D45E4-2FA1-4135-B38F-181C4DAA604E}" dt="2023-05-19T01:27:15.909" v="901" actId="478"/>
          <ac:picMkLst>
            <pc:docMk/>
            <pc:sldMk cId="3891964065" sldId="275"/>
            <ac:picMk id="4" creationId="{A38CEF08-FC49-8359-8010-6A60D6E3F998}"/>
          </ac:picMkLst>
        </pc:picChg>
        <pc:picChg chg="del mod">
          <ac:chgData name="Dr. Anchit Bijalwan" userId="5af55478-c8b0-4d7e-b861-bc61e6a4433f" providerId="ADAL" clId="{6D4D45E4-2FA1-4135-B38F-181C4DAA604E}" dt="2023-05-19T01:31:24.477" v="1050" actId="478"/>
          <ac:picMkLst>
            <pc:docMk/>
            <pc:sldMk cId="3891964065" sldId="275"/>
            <ac:picMk id="10" creationId="{3690B82E-F3C3-2CAF-5D4C-261D19E8CB30}"/>
          </ac:picMkLst>
        </pc:picChg>
      </pc:sldChg>
      <pc:sldChg chg="modSp mod">
        <pc:chgData name="Dr. Anchit Bijalwan" userId="5af55478-c8b0-4d7e-b861-bc61e6a4433f" providerId="ADAL" clId="{6D4D45E4-2FA1-4135-B38F-181C4DAA604E}" dt="2023-05-19T05:46:39.230" v="3224" actId="113"/>
        <pc:sldMkLst>
          <pc:docMk/>
          <pc:sldMk cId="3370739831" sldId="280"/>
        </pc:sldMkLst>
        <pc:spChg chg="mod">
          <ac:chgData name="Dr. Anchit Bijalwan" userId="5af55478-c8b0-4d7e-b861-bc61e6a4433f" providerId="ADAL" clId="{6D4D45E4-2FA1-4135-B38F-181C4DAA604E}" dt="2023-05-19T01:34:52.613" v="1134"/>
          <ac:spMkLst>
            <pc:docMk/>
            <pc:sldMk cId="3370739831" sldId="280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46:39.230" v="3224" actId="113"/>
          <ac:spMkLst>
            <pc:docMk/>
            <pc:sldMk cId="3370739831" sldId="280"/>
            <ac:spMk id="4" creationId="{9E8A1B9A-B9F3-8330-E8DF-AE449878B759}"/>
          </ac:spMkLst>
        </pc:spChg>
        <pc:spChg chg="mod">
          <ac:chgData name="Dr. Anchit Bijalwan" userId="5af55478-c8b0-4d7e-b861-bc61e6a4433f" providerId="ADAL" clId="{6D4D45E4-2FA1-4135-B38F-181C4DAA604E}" dt="2023-05-19T01:36:47.928" v="1177" actId="20577"/>
          <ac:spMkLst>
            <pc:docMk/>
            <pc:sldMk cId="3370739831" sldId="280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42:41.464" v="1334" actId="20577"/>
          <ac:spMkLst>
            <pc:docMk/>
            <pc:sldMk cId="3370739831" sldId="280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36:39.765" v="1148" actId="20577"/>
          <ac:spMkLst>
            <pc:docMk/>
            <pc:sldMk cId="3370739831" sldId="280"/>
            <ac:spMk id="7" creationId="{0A7A3DC8-C573-5E4F-B7E4-B1452B888601}"/>
          </ac:spMkLst>
        </pc:spChg>
        <pc:spChg chg="mod">
          <ac:chgData name="Dr. Anchit Bijalwan" userId="5af55478-c8b0-4d7e-b861-bc61e6a4433f" providerId="ADAL" clId="{6D4D45E4-2FA1-4135-B38F-181C4DAA604E}" dt="2023-05-19T05:45:20.438" v="3219" actId="14100"/>
          <ac:spMkLst>
            <pc:docMk/>
            <pc:sldMk cId="3370739831" sldId="280"/>
            <ac:spMk id="10" creationId="{33EACCAA-C840-22EA-BD6B-8EB642154F22}"/>
          </ac:spMkLst>
        </pc:spChg>
      </pc:sldChg>
      <pc:sldChg chg="modSp mod">
        <pc:chgData name="Dr. Anchit Bijalwan" userId="5af55478-c8b0-4d7e-b861-bc61e6a4433f" providerId="ADAL" clId="{6D4D45E4-2FA1-4135-B38F-181C4DAA604E}" dt="2023-05-19T01:54:07.912" v="1840" actId="20577"/>
        <pc:sldMkLst>
          <pc:docMk/>
          <pc:sldMk cId="1748229507" sldId="281"/>
        </pc:sldMkLst>
        <pc:spChg chg="mod">
          <ac:chgData name="Dr. Anchit Bijalwan" userId="5af55478-c8b0-4d7e-b861-bc61e6a4433f" providerId="ADAL" clId="{6D4D45E4-2FA1-4135-B38F-181C4DAA604E}" dt="2023-05-19T01:47:57.308" v="1571"/>
          <ac:spMkLst>
            <pc:docMk/>
            <pc:sldMk cId="1748229507" sldId="281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1:53:48.194" v="1836" actId="14100"/>
          <ac:spMkLst>
            <pc:docMk/>
            <pc:sldMk cId="1748229507" sldId="281"/>
            <ac:spMk id="4" creationId="{C0BD14FE-AA02-643A-C274-BDD04B5EB608}"/>
          </ac:spMkLst>
        </pc:spChg>
        <pc:spChg chg="mod">
          <ac:chgData name="Dr. Anchit Bijalwan" userId="5af55478-c8b0-4d7e-b861-bc61e6a4433f" providerId="ADAL" clId="{6D4D45E4-2FA1-4135-B38F-181C4DAA604E}" dt="2023-05-19T01:48:28.411" v="1613" actId="20577"/>
          <ac:spMkLst>
            <pc:docMk/>
            <pc:sldMk cId="1748229507" sldId="281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51:35.879" v="1710" actId="20577"/>
          <ac:spMkLst>
            <pc:docMk/>
            <pc:sldMk cId="1748229507" sldId="281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51:48.840" v="1750" actId="20577"/>
          <ac:spMkLst>
            <pc:docMk/>
            <pc:sldMk cId="1748229507" sldId="281"/>
            <ac:spMk id="7" creationId="{0A7A3DC8-C573-5E4F-B7E4-B1452B888601}"/>
          </ac:spMkLst>
        </pc:spChg>
        <pc:spChg chg="mod">
          <ac:chgData name="Dr. Anchit Bijalwan" userId="5af55478-c8b0-4d7e-b861-bc61e6a4433f" providerId="ADAL" clId="{6D4D45E4-2FA1-4135-B38F-181C4DAA604E}" dt="2023-05-19T01:54:07.912" v="1840" actId="20577"/>
          <ac:spMkLst>
            <pc:docMk/>
            <pc:sldMk cId="1748229507" sldId="281"/>
            <ac:spMk id="9" creationId="{2D9BDEF5-95DC-B295-F51C-9DFC840EB5C8}"/>
          </ac:spMkLst>
        </pc:spChg>
      </pc:sldChg>
      <pc:sldChg chg="addSp delSp modSp mod">
        <pc:chgData name="Dr. Anchit Bijalwan" userId="5af55478-c8b0-4d7e-b861-bc61e6a4433f" providerId="ADAL" clId="{6D4D45E4-2FA1-4135-B38F-181C4DAA604E}" dt="2023-05-19T05:55:39.276" v="3232" actId="12"/>
        <pc:sldMkLst>
          <pc:docMk/>
          <pc:sldMk cId="244048277" sldId="282"/>
        </pc:sldMkLst>
        <pc:spChg chg="mod">
          <ac:chgData name="Dr. Anchit Bijalwan" userId="5af55478-c8b0-4d7e-b861-bc61e6a4433f" providerId="ADAL" clId="{6D4D45E4-2FA1-4135-B38F-181C4DAA604E}" dt="2023-05-19T01:54:28.648" v="1841"/>
          <ac:spMkLst>
            <pc:docMk/>
            <pc:sldMk cId="244048277" sldId="282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51:43.983" v="3228" actId="113"/>
          <ac:spMkLst>
            <pc:docMk/>
            <pc:sldMk cId="244048277" sldId="282"/>
            <ac:spMk id="4" creationId="{D908DA25-9F0D-BE41-6E2E-3860B091881C}"/>
          </ac:spMkLst>
        </pc:spChg>
        <pc:spChg chg="mod">
          <ac:chgData name="Dr. Anchit Bijalwan" userId="5af55478-c8b0-4d7e-b861-bc61e6a4433f" providerId="ADAL" clId="{6D4D45E4-2FA1-4135-B38F-181C4DAA604E}" dt="2023-05-19T01:56:55.353" v="1944" actId="20577"/>
          <ac:spMkLst>
            <pc:docMk/>
            <pc:sldMk cId="244048277" sldId="282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58:55.470" v="2075" actId="20577"/>
          <ac:spMkLst>
            <pc:docMk/>
            <pc:sldMk cId="244048277" sldId="282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57:03.737" v="1970" actId="20577"/>
          <ac:spMkLst>
            <pc:docMk/>
            <pc:sldMk cId="244048277" sldId="282"/>
            <ac:spMk id="7" creationId="{0A7A3DC8-C573-5E4F-B7E4-B1452B888601}"/>
          </ac:spMkLst>
        </pc:spChg>
        <pc:spChg chg="add mod">
          <ac:chgData name="Dr. Anchit Bijalwan" userId="5af55478-c8b0-4d7e-b861-bc61e6a4433f" providerId="ADAL" clId="{6D4D45E4-2FA1-4135-B38F-181C4DAA604E}" dt="2023-05-19T05:55:39.276" v="3232" actId="12"/>
          <ac:spMkLst>
            <pc:docMk/>
            <pc:sldMk cId="244048277" sldId="282"/>
            <ac:spMk id="9" creationId="{A1997D0C-FB63-8A2A-4BF4-20546A964316}"/>
          </ac:spMkLst>
        </pc:spChg>
        <pc:picChg chg="del">
          <ac:chgData name="Dr. Anchit Bijalwan" userId="5af55478-c8b0-4d7e-b861-bc61e6a4433f" providerId="ADAL" clId="{6D4D45E4-2FA1-4135-B38F-181C4DAA604E}" dt="2023-05-19T01:56:30.231" v="1881" actId="478"/>
          <ac:picMkLst>
            <pc:docMk/>
            <pc:sldMk cId="244048277" sldId="282"/>
            <ac:picMk id="8" creationId="{2A3F619C-68FD-7D7A-32C1-4B72E035E7BB}"/>
          </ac:picMkLst>
        </pc:picChg>
      </pc:sldChg>
      <pc:sldChg chg="delSp modSp mod">
        <pc:chgData name="Dr. Anchit Bijalwan" userId="5af55478-c8b0-4d7e-b861-bc61e6a4433f" providerId="ADAL" clId="{6D4D45E4-2FA1-4135-B38F-181C4DAA604E}" dt="2023-05-19T05:47:55.103" v="3227" actId="113"/>
        <pc:sldMkLst>
          <pc:docMk/>
          <pc:sldMk cId="1679350" sldId="283"/>
        </pc:sldMkLst>
        <pc:spChg chg="mod">
          <ac:chgData name="Dr. Anchit Bijalwan" userId="5af55478-c8b0-4d7e-b861-bc61e6a4433f" providerId="ADAL" clId="{6D4D45E4-2FA1-4135-B38F-181C4DAA604E}" dt="2023-05-19T01:43:08.600" v="1335"/>
          <ac:spMkLst>
            <pc:docMk/>
            <pc:sldMk cId="1679350" sldId="283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47:55.103" v="3227" actId="113"/>
          <ac:spMkLst>
            <pc:docMk/>
            <pc:sldMk cId="1679350" sldId="283"/>
            <ac:spMk id="4" creationId="{AB4EF206-AE31-93E7-5DF9-8D35362DB9A7}"/>
          </ac:spMkLst>
        </pc:spChg>
        <pc:spChg chg="mod">
          <ac:chgData name="Dr. Anchit Bijalwan" userId="5af55478-c8b0-4d7e-b861-bc61e6a4433f" providerId="ADAL" clId="{6D4D45E4-2FA1-4135-B38F-181C4DAA604E}" dt="2023-05-19T01:45:44.207" v="1479" actId="20577"/>
          <ac:spMkLst>
            <pc:docMk/>
            <pc:sldMk cId="1679350" sldId="283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47:44.555" v="1570" actId="20577"/>
          <ac:spMkLst>
            <pc:docMk/>
            <pc:sldMk cId="1679350" sldId="283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43:26.208" v="1399" actId="20577"/>
          <ac:spMkLst>
            <pc:docMk/>
            <pc:sldMk cId="1679350" sldId="283"/>
            <ac:spMk id="7" creationId="{0A7A3DC8-C573-5E4F-B7E4-B1452B888601}"/>
          </ac:spMkLst>
        </pc:spChg>
        <pc:spChg chg="mod">
          <ac:chgData name="Dr. Anchit Bijalwan" userId="5af55478-c8b0-4d7e-b861-bc61e6a4433f" providerId="ADAL" clId="{6D4D45E4-2FA1-4135-B38F-181C4DAA604E}" dt="2023-05-19T01:47:36.364" v="1569" actId="12"/>
          <ac:spMkLst>
            <pc:docMk/>
            <pc:sldMk cId="1679350" sldId="283"/>
            <ac:spMk id="10" creationId="{2DEC6C69-8C67-4DA7-950F-21305BD0407F}"/>
          </ac:spMkLst>
        </pc:spChg>
        <pc:picChg chg="del">
          <ac:chgData name="Dr. Anchit Bijalwan" userId="5af55478-c8b0-4d7e-b861-bc61e6a4433f" providerId="ADAL" clId="{6D4D45E4-2FA1-4135-B38F-181C4DAA604E}" dt="2023-05-19T01:43:42.762" v="1403" actId="478"/>
          <ac:picMkLst>
            <pc:docMk/>
            <pc:sldMk cId="1679350" sldId="283"/>
            <ac:picMk id="3" creationId="{55471809-6CB4-7669-6D13-A583F410251F}"/>
          </ac:picMkLst>
        </pc:picChg>
      </pc:sldChg>
      <pc:sldChg chg="delSp modSp mod">
        <pc:chgData name="Dr. Anchit Bijalwan" userId="5af55478-c8b0-4d7e-b861-bc61e6a4433f" providerId="ADAL" clId="{6D4D45E4-2FA1-4135-B38F-181C4DAA604E}" dt="2023-05-19T05:41:05.623" v="3207" actId="113"/>
        <pc:sldMkLst>
          <pc:docMk/>
          <pc:sldMk cId="1545462989" sldId="284"/>
        </pc:sldMkLst>
        <pc:spChg chg="mod">
          <ac:chgData name="Dr. Anchit Bijalwan" userId="5af55478-c8b0-4d7e-b861-bc61e6a4433f" providerId="ADAL" clId="{6D4D45E4-2FA1-4135-B38F-181C4DAA604E}" dt="2023-05-19T01:26:38.632" v="874"/>
          <ac:spMkLst>
            <pc:docMk/>
            <pc:sldMk cId="1545462989" sldId="284"/>
            <ac:spMk id="2" creationId="{BAC56D72-B0D3-6146-93A6-0212CCDC7C6A}"/>
          </ac:spMkLst>
        </pc:spChg>
        <pc:spChg chg="mod">
          <ac:chgData name="Dr. Anchit Bijalwan" userId="5af55478-c8b0-4d7e-b861-bc61e6a4433f" providerId="ADAL" clId="{6D4D45E4-2FA1-4135-B38F-181C4DAA604E}" dt="2023-05-19T05:39:26.704" v="3202" actId="113"/>
          <ac:spMkLst>
            <pc:docMk/>
            <pc:sldMk cId="1545462989" sldId="284"/>
            <ac:spMk id="3" creationId="{8D7842DF-653D-8940-8594-6906E1307B2B}"/>
          </ac:spMkLst>
        </pc:spChg>
        <pc:spChg chg="mod">
          <ac:chgData name="Dr. Anchit Bijalwan" userId="5af55478-c8b0-4d7e-b861-bc61e6a4433f" providerId="ADAL" clId="{6D4D45E4-2FA1-4135-B38F-181C4DAA604E}" dt="2023-05-19T05:41:05.623" v="3207" actId="113"/>
          <ac:spMkLst>
            <pc:docMk/>
            <pc:sldMk cId="1545462989" sldId="284"/>
            <ac:spMk id="4" creationId="{D77E3B7C-7BAE-DA47-B69E-DC600FD56DAF}"/>
          </ac:spMkLst>
        </pc:spChg>
        <pc:spChg chg="mod">
          <ac:chgData name="Dr. Anchit Bijalwan" userId="5af55478-c8b0-4d7e-b861-bc61e6a4433f" providerId="ADAL" clId="{6D4D45E4-2FA1-4135-B38F-181C4DAA604E}" dt="2023-05-19T01:12:01.774" v="677" actId="20577"/>
          <ac:spMkLst>
            <pc:docMk/>
            <pc:sldMk cId="1545462989" sldId="284"/>
            <ac:spMk id="5" creationId="{B2EE519D-63EF-8F45-834F-79E1C0923C0E}"/>
          </ac:spMkLst>
        </pc:spChg>
        <pc:spChg chg="mod">
          <ac:chgData name="Dr. Anchit Bijalwan" userId="5af55478-c8b0-4d7e-b861-bc61e6a4433f" providerId="ADAL" clId="{6D4D45E4-2FA1-4135-B38F-181C4DAA604E}" dt="2023-05-19T01:26:24.465" v="873" actId="20577"/>
          <ac:spMkLst>
            <pc:docMk/>
            <pc:sldMk cId="1545462989" sldId="284"/>
            <ac:spMk id="6" creationId="{1F1DF0CE-3490-B548-BD61-43F21DC5A3DA}"/>
          </ac:spMkLst>
        </pc:spChg>
        <pc:spChg chg="mod">
          <ac:chgData name="Dr. Anchit Bijalwan" userId="5af55478-c8b0-4d7e-b861-bc61e6a4433f" providerId="ADAL" clId="{6D4D45E4-2FA1-4135-B38F-181C4DAA604E}" dt="2023-05-19T01:26:55.016" v="900" actId="20577"/>
          <ac:spMkLst>
            <pc:docMk/>
            <pc:sldMk cId="1545462989" sldId="284"/>
            <ac:spMk id="7" creationId="{0A7A3DC8-C573-5E4F-B7E4-B1452B888601}"/>
          </ac:spMkLst>
        </pc:spChg>
        <pc:picChg chg="del mod">
          <ac:chgData name="Dr. Anchit Bijalwan" userId="5af55478-c8b0-4d7e-b861-bc61e6a4433f" providerId="ADAL" clId="{6D4D45E4-2FA1-4135-B38F-181C4DAA604E}" dt="2023-05-19T01:11:33.349" v="647" actId="478"/>
          <ac:picMkLst>
            <pc:docMk/>
            <pc:sldMk cId="1545462989" sldId="284"/>
            <ac:picMk id="9" creationId="{D2069A2A-411A-EE15-B34C-D924C16F4422}"/>
          </ac:picMkLst>
        </pc:picChg>
      </pc:sldChg>
      <pc:sldChg chg="modSp mod">
        <pc:chgData name="Dr. Anchit Bijalwan" userId="5af55478-c8b0-4d7e-b861-bc61e6a4433f" providerId="ADAL" clId="{6D4D45E4-2FA1-4135-B38F-181C4DAA604E}" dt="2023-05-19T02:04:35.249" v="2292" actId="14100"/>
        <pc:sldMkLst>
          <pc:docMk/>
          <pc:sldMk cId="1728067203" sldId="285"/>
        </pc:sldMkLst>
        <pc:spChg chg="mod">
          <ac:chgData name="Dr. Anchit Bijalwan" userId="5af55478-c8b0-4d7e-b861-bc61e6a4433f" providerId="ADAL" clId="{6D4D45E4-2FA1-4135-B38F-181C4DAA604E}" dt="2023-05-19T01:59:55.570" v="2086"/>
          <ac:spMkLst>
            <pc:docMk/>
            <pc:sldMk cId="1728067203" sldId="285"/>
            <ac:spMk id="2" creationId="{26B112B2-BAAB-03CD-A88B-55A4A356DBCF}"/>
          </ac:spMkLst>
        </pc:spChg>
        <pc:spChg chg="mod">
          <ac:chgData name="Dr. Anchit Bijalwan" userId="5af55478-c8b0-4d7e-b861-bc61e6a4433f" providerId="ADAL" clId="{6D4D45E4-2FA1-4135-B38F-181C4DAA604E}" dt="2023-05-19T02:02:42.828" v="2232" actId="14100"/>
          <ac:spMkLst>
            <pc:docMk/>
            <pc:sldMk cId="1728067203" sldId="285"/>
            <ac:spMk id="3" creationId="{2BC15395-1016-A46A-C109-7245B938D025}"/>
          </ac:spMkLst>
        </pc:spChg>
        <pc:spChg chg="mod">
          <ac:chgData name="Dr. Anchit Bijalwan" userId="5af55478-c8b0-4d7e-b861-bc61e6a4433f" providerId="ADAL" clId="{6D4D45E4-2FA1-4135-B38F-181C4DAA604E}" dt="2023-05-19T02:04:35.249" v="2292" actId="14100"/>
          <ac:spMkLst>
            <pc:docMk/>
            <pc:sldMk cId="1728067203" sldId="285"/>
            <ac:spMk id="4" creationId="{E46FF438-160B-63D6-7EB7-E669A7B6D87F}"/>
          </ac:spMkLst>
        </pc:spChg>
        <pc:spChg chg="mod">
          <ac:chgData name="Dr. Anchit Bijalwan" userId="5af55478-c8b0-4d7e-b861-bc61e6a4433f" providerId="ADAL" clId="{6D4D45E4-2FA1-4135-B38F-181C4DAA604E}" dt="2023-05-19T02:01:31.935" v="2138" actId="20577"/>
          <ac:spMkLst>
            <pc:docMk/>
            <pc:sldMk cId="1728067203" sldId="285"/>
            <ac:spMk id="5" creationId="{7C0E5117-C72F-59E2-4722-1A6E3517A226}"/>
          </ac:spMkLst>
        </pc:spChg>
        <pc:spChg chg="mod">
          <ac:chgData name="Dr. Anchit Bijalwan" userId="5af55478-c8b0-4d7e-b861-bc61e6a4433f" providerId="ADAL" clId="{6D4D45E4-2FA1-4135-B38F-181C4DAA604E}" dt="2023-05-19T02:03:11.265" v="2234"/>
          <ac:spMkLst>
            <pc:docMk/>
            <pc:sldMk cId="1728067203" sldId="285"/>
            <ac:spMk id="6" creationId="{136C0071-300B-BB5D-8769-F951D3F2565C}"/>
          </ac:spMkLst>
        </pc:spChg>
        <pc:spChg chg="mod">
          <ac:chgData name="Dr. Anchit Bijalwan" userId="5af55478-c8b0-4d7e-b861-bc61e6a4433f" providerId="ADAL" clId="{6D4D45E4-2FA1-4135-B38F-181C4DAA604E}" dt="2023-05-19T02:03:17.211" v="2242" actId="20577"/>
          <ac:spMkLst>
            <pc:docMk/>
            <pc:sldMk cId="1728067203" sldId="285"/>
            <ac:spMk id="7" creationId="{16F54641-9FC5-BB3D-A940-1C2125334E5A}"/>
          </ac:spMkLst>
        </pc:spChg>
      </pc:sldChg>
      <pc:sldChg chg="addSp delSp modSp mod">
        <pc:chgData name="Dr. Anchit Bijalwan" userId="5af55478-c8b0-4d7e-b861-bc61e6a4433f" providerId="ADAL" clId="{6D4D45E4-2FA1-4135-B38F-181C4DAA604E}" dt="2023-05-19T02:11:56.192" v="2605" actId="20577"/>
        <pc:sldMkLst>
          <pc:docMk/>
          <pc:sldMk cId="166778958" sldId="286"/>
        </pc:sldMkLst>
        <pc:spChg chg="mod">
          <ac:chgData name="Dr. Anchit Bijalwan" userId="5af55478-c8b0-4d7e-b861-bc61e6a4433f" providerId="ADAL" clId="{6D4D45E4-2FA1-4135-B38F-181C4DAA604E}" dt="2023-05-19T02:04:58.852" v="2293"/>
          <ac:spMkLst>
            <pc:docMk/>
            <pc:sldMk cId="166778958" sldId="286"/>
            <ac:spMk id="2" creationId="{F7A00A06-1F83-98A4-85EC-0C91CC924EDA}"/>
          </ac:spMkLst>
        </pc:spChg>
        <pc:spChg chg="mod">
          <ac:chgData name="Dr. Anchit Bijalwan" userId="5af55478-c8b0-4d7e-b861-bc61e6a4433f" providerId="ADAL" clId="{6D4D45E4-2FA1-4135-B38F-181C4DAA604E}" dt="2023-05-19T02:09:28.215" v="2511" actId="14100"/>
          <ac:spMkLst>
            <pc:docMk/>
            <pc:sldMk cId="166778958" sldId="286"/>
            <ac:spMk id="3" creationId="{640BA92E-FF73-A727-A28F-BBDB319A2735}"/>
          </ac:spMkLst>
        </pc:spChg>
        <pc:spChg chg="add mod">
          <ac:chgData name="Dr. Anchit Bijalwan" userId="5af55478-c8b0-4d7e-b861-bc61e6a4433f" providerId="ADAL" clId="{6D4D45E4-2FA1-4135-B38F-181C4DAA604E}" dt="2023-05-19T02:11:36.962" v="2573" actId="14100"/>
          <ac:spMkLst>
            <pc:docMk/>
            <pc:sldMk cId="166778958" sldId="286"/>
            <ac:spMk id="4" creationId="{DCCE97A5-7D02-E27C-9A3F-EA5705BB3C93}"/>
          </ac:spMkLst>
        </pc:spChg>
        <pc:spChg chg="mod">
          <ac:chgData name="Dr. Anchit Bijalwan" userId="5af55478-c8b0-4d7e-b861-bc61e6a4433f" providerId="ADAL" clId="{6D4D45E4-2FA1-4135-B38F-181C4DAA604E}" dt="2023-05-19T02:05:36.390" v="2361" actId="20577"/>
          <ac:spMkLst>
            <pc:docMk/>
            <pc:sldMk cId="166778958" sldId="286"/>
            <ac:spMk id="5" creationId="{C33D4223-78AA-C45A-E0B6-DD12B3E59F54}"/>
          </ac:spMkLst>
        </pc:spChg>
        <pc:spChg chg="mod">
          <ac:chgData name="Dr. Anchit Bijalwan" userId="5af55478-c8b0-4d7e-b861-bc61e6a4433f" providerId="ADAL" clId="{6D4D45E4-2FA1-4135-B38F-181C4DAA604E}" dt="2023-05-19T02:05:42.040" v="2362"/>
          <ac:spMkLst>
            <pc:docMk/>
            <pc:sldMk cId="166778958" sldId="286"/>
            <ac:spMk id="6" creationId="{03431FCD-E562-3540-7B8D-DB91CC8BDF64}"/>
          </ac:spMkLst>
        </pc:spChg>
        <pc:spChg chg="mod">
          <ac:chgData name="Dr. Anchit Bijalwan" userId="5af55478-c8b0-4d7e-b861-bc61e6a4433f" providerId="ADAL" clId="{6D4D45E4-2FA1-4135-B38F-181C4DAA604E}" dt="2023-05-19T02:11:56.192" v="2605" actId="20577"/>
          <ac:spMkLst>
            <pc:docMk/>
            <pc:sldMk cId="166778958" sldId="286"/>
            <ac:spMk id="7" creationId="{B7B52EFA-D2DB-4259-DF29-7369D26AA66F}"/>
          </ac:spMkLst>
        </pc:spChg>
        <pc:picChg chg="del mod">
          <ac:chgData name="Dr. Anchit Bijalwan" userId="5af55478-c8b0-4d7e-b861-bc61e6a4433f" providerId="ADAL" clId="{6D4D45E4-2FA1-4135-B38F-181C4DAA604E}" dt="2023-05-19T02:06:52.711" v="2415" actId="478"/>
          <ac:picMkLst>
            <pc:docMk/>
            <pc:sldMk cId="166778958" sldId="286"/>
            <ac:picMk id="8" creationId="{F5B1BEF4-7460-6DAB-C01E-EB924B2AD71F}"/>
          </ac:picMkLst>
        </pc:picChg>
      </pc:sldChg>
      <pc:sldChg chg="addSp delSp modSp mod">
        <pc:chgData name="Dr. Anchit Bijalwan" userId="5af55478-c8b0-4d7e-b861-bc61e6a4433f" providerId="ADAL" clId="{6D4D45E4-2FA1-4135-B38F-181C4DAA604E}" dt="2023-05-19T02:21:16.416" v="2906" actId="20577"/>
        <pc:sldMkLst>
          <pc:docMk/>
          <pc:sldMk cId="2762686356" sldId="287"/>
        </pc:sldMkLst>
        <pc:spChg chg="mod">
          <ac:chgData name="Dr. Anchit Bijalwan" userId="5af55478-c8b0-4d7e-b861-bc61e6a4433f" providerId="ADAL" clId="{6D4D45E4-2FA1-4135-B38F-181C4DAA604E}" dt="2023-05-19T02:12:01.480" v="2606"/>
          <ac:spMkLst>
            <pc:docMk/>
            <pc:sldMk cId="2762686356" sldId="287"/>
            <ac:spMk id="2" creationId="{896110A0-A252-1D33-51F8-92079C7F2A79}"/>
          </ac:spMkLst>
        </pc:spChg>
        <pc:spChg chg="add mod">
          <ac:chgData name="Dr. Anchit Bijalwan" userId="5af55478-c8b0-4d7e-b861-bc61e6a4433f" providerId="ADAL" clId="{6D4D45E4-2FA1-4135-B38F-181C4DAA604E}" dt="2023-05-19T02:18:14.195" v="2796" actId="20577"/>
          <ac:spMkLst>
            <pc:docMk/>
            <pc:sldMk cId="2762686356" sldId="287"/>
            <ac:spMk id="4" creationId="{08DBCBAD-21EA-E27D-59B1-CD76663F32F1}"/>
          </ac:spMkLst>
        </pc:spChg>
        <pc:spChg chg="mod">
          <ac:chgData name="Dr. Anchit Bijalwan" userId="5af55478-c8b0-4d7e-b861-bc61e6a4433f" providerId="ADAL" clId="{6D4D45E4-2FA1-4135-B38F-181C4DAA604E}" dt="2023-05-19T02:18:37.554" v="2831" actId="20577"/>
          <ac:spMkLst>
            <pc:docMk/>
            <pc:sldMk cId="2762686356" sldId="287"/>
            <ac:spMk id="5" creationId="{AE259177-B236-8C5A-2925-C1242E120EAC}"/>
          </ac:spMkLst>
        </pc:spChg>
        <pc:spChg chg="mod">
          <ac:chgData name="Dr. Anchit Bijalwan" userId="5af55478-c8b0-4d7e-b861-bc61e6a4433f" providerId="ADAL" clId="{6D4D45E4-2FA1-4135-B38F-181C4DAA604E}" dt="2023-05-19T02:21:01.109" v="2903" actId="20577"/>
          <ac:spMkLst>
            <pc:docMk/>
            <pc:sldMk cId="2762686356" sldId="287"/>
            <ac:spMk id="6" creationId="{E63C20DB-842D-E1B4-5F32-F6ABD442A1DD}"/>
          </ac:spMkLst>
        </pc:spChg>
        <pc:spChg chg="mod">
          <ac:chgData name="Dr. Anchit Bijalwan" userId="5af55478-c8b0-4d7e-b861-bc61e6a4433f" providerId="ADAL" clId="{6D4D45E4-2FA1-4135-B38F-181C4DAA604E}" dt="2023-05-19T02:18:28.731" v="2817" actId="20577"/>
          <ac:spMkLst>
            <pc:docMk/>
            <pc:sldMk cId="2762686356" sldId="287"/>
            <ac:spMk id="7" creationId="{5E4CF11F-7422-8423-B76C-4E694B53AA70}"/>
          </ac:spMkLst>
        </pc:spChg>
        <pc:spChg chg="add mod">
          <ac:chgData name="Dr. Anchit Bijalwan" userId="5af55478-c8b0-4d7e-b861-bc61e6a4433f" providerId="ADAL" clId="{6D4D45E4-2FA1-4135-B38F-181C4DAA604E}" dt="2023-05-19T02:21:16.416" v="2906" actId="20577"/>
          <ac:spMkLst>
            <pc:docMk/>
            <pc:sldMk cId="2762686356" sldId="287"/>
            <ac:spMk id="10" creationId="{09E11323-2851-4954-C084-85871580DFCC}"/>
          </ac:spMkLst>
        </pc:spChg>
        <pc:picChg chg="del mod">
          <ac:chgData name="Dr. Anchit Bijalwan" userId="5af55478-c8b0-4d7e-b861-bc61e6a4433f" providerId="ADAL" clId="{6D4D45E4-2FA1-4135-B38F-181C4DAA604E}" dt="2023-05-19T02:12:07.247" v="2617" actId="478"/>
          <ac:picMkLst>
            <pc:docMk/>
            <pc:sldMk cId="2762686356" sldId="287"/>
            <ac:picMk id="9" creationId="{9770C5A5-B13C-4926-5DEF-DF4C3A65FE1B}"/>
          </ac:picMkLst>
        </pc:picChg>
        <pc:picChg chg="del">
          <ac:chgData name="Dr. Anchit Bijalwan" userId="5af55478-c8b0-4d7e-b861-bc61e6a4433f" providerId="ADAL" clId="{6D4D45E4-2FA1-4135-B38F-181C4DAA604E}" dt="2023-05-19T02:12:09.416" v="2618" actId="478"/>
          <ac:picMkLst>
            <pc:docMk/>
            <pc:sldMk cId="2762686356" sldId="287"/>
            <ac:picMk id="11" creationId="{721D3629-D463-33A5-B4B6-25247C158723}"/>
          </ac:picMkLst>
        </pc:picChg>
        <pc:picChg chg="del">
          <ac:chgData name="Dr. Anchit Bijalwan" userId="5af55478-c8b0-4d7e-b861-bc61e6a4433f" providerId="ADAL" clId="{6D4D45E4-2FA1-4135-B38F-181C4DAA604E}" dt="2023-05-19T02:12:11.470" v="2619" actId="478"/>
          <ac:picMkLst>
            <pc:docMk/>
            <pc:sldMk cId="2762686356" sldId="287"/>
            <ac:picMk id="13" creationId="{5A711510-302B-BF78-00E7-555056C44823}"/>
          </ac:picMkLst>
        </pc:picChg>
        <pc:picChg chg="del mod">
          <ac:chgData name="Dr. Anchit Bijalwan" userId="5af55478-c8b0-4d7e-b861-bc61e6a4433f" providerId="ADAL" clId="{6D4D45E4-2FA1-4135-B38F-181C4DAA604E}" dt="2023-05-19T02:12:13.634" v="2621" actId="478"/>
          <ac:picMkLst>
            <pc:docMk/>
            <pc:sldMk cId="2762686356" sldId="287"/>
            <ac:picMk id="15" creationId="{C3338694-5EE2-B217-4A0E-330C2E1A8D91}"/>
          </ac:picMkLst>
        </pc:picChg>
      </pc:sldChg>
      <pc:sldChg chg="addSp delSp modSp mod">
        <pc:chgData name="Dr. Anchit Bijalwan" userId="5af55478-c8b0-4d7e-b861-bc61e6a4433f" providerId="ADAL" clId="{6D4D45E4-2FA1-4135-B38F-181C4DAA604E}" dt="2023-05-19T02:27:21.177" v="3178" actId="20577"/>
        <pc:sldMkLst>
          <pc:docMk/>
          <pc:sldMk cId="2672663204" sldId="288"/>
        </pc:sldMkLst>
        <pc:spChg chg="mod">
          <ac:chgData name="Dr. Anchit Bijalwan" userId="5af55478-c8b0-4d7e-b861-bc61e6a4433f" providerId="ADAL" clId="{6D4D45E4-2FA1-4135-B38F-181C4DAA604E}" dt="2023-05-19T02:21:41.962" v="2912"/>
          <ac:spMkLst>
            <pc:docMk/>
            <pc:sldMk cId="2672663204" sldId="288"/>
            <ac:spMk id="2" creationId="{B1A58431-12FA-A3E2-F7BD-2D0BE04F0A7F}"/>
          </ac:spMkLst>
        </pc:spChg>
        <pc:spChg chg="add mod">
          <ac:chgData name="Dr. Anchit Bijalwan" userId="5af55478-c8b0-4d7e-b861-bc61e6a4433f" providerId="ADAL" clId="{6D4D45E4-2FA1-4135-B38F-181C4DAA604E}" dt="2023-05-19T02:23:56.407" v="2987" actId="20577"/>
          <ac:spMkLst>
            <pc:docMk/>
            <pc:sldMk cId="2672663204" sldId="288"/>
            <ac:spMk id="4" creationId="{3B42E67B-B79B-9F4D-4CA2-35836F802DA5}"/>
          </ac:spMkLst>
        </pc:spChg>
        <pc:spChg chg="mod">
          <ac:chgData name="Dr. Anchit Bijalwan" userId="5af55478-c8b0-4d7e-b861-bc61e6a4433f" providerId="ADAL" clId="{6D4D45E4-2FA1-4135-B38F-181C4DAA604E}" dt="2023-05-19T02:24:12.299" v="3003" actId="20577"/>
          <ac:spMkLst>
            <pc:docMk/>
            <pc:sldMk cId="2672663204" sldId="288"/>
            <ac:spMk id="5" creationId="{5115451A-23F2-EF20-D061-FA23686D6EC2}"/>
          </ac:spMkLst>
        </pc:spChg>
        <pc:spChg chg="mod">
          <ac:chgData name="Dr. Anchit Bijalwan" userId="5af55478-c8b0-4d7e-b861-bc61e6a4433f" providerId="ADAL" clId="{6D4D45E4-2FA1-4135-B38F-181C4DAA604E}" dt="2023-05-19T02:24:39.018" v="3015" actId="20577"/>
          <ac:spMkLst>
            <pc:docMk/>
            <pc:sldMk cId="2672663204" sldId="288"/>
            <ac:spMk id="6" creationId="{4204BDC4-3682-59B9-69AF-ACDB21E927D4}"/>
          </ac:spMkLst>
        </pc:spChg>
        <pc:spChg chg="mod">
          <ac:chgData name="Dr. Anchit Bijalwan" userId="5af55478-c8b0-4d7e-b861-bc61e6a4433f" providerId="ADAL" clId="{6D4D45E4-2FA1-4135-B38F-181C4DAA604E}" dt="2023-05-19T02:22:39.169" v="2923" actId="20577"/>
          <ac:spMkLst>
            <pc:docMk/>
            <pc:sldMk cId="2672663204" sldId="288"/>
            <ac:spMk id="7" creationId="{259C14FF-C177-03F7-D1FB-1A035231EC80}"/>
          </ac:spMkLst>
        </pc:spChg>
        <pc:spChg chg="add mod">
          <ac:chgData name="Dr. Anchit Bijalwan" userId="5af55478-c8b0-4d7e-b861-bc61e6a4433f" providerId="ADAL" clId="{6D4D45E4-2FA1-4135-B38F-181C4DAA604E}" dt="2023-05-19T02:27:21.177" v="3178" actId="20577"/>
          <ac:spMkLst>
            <pc:docMk/>
            <pc:sldMk cId="2672663204" sldId="288"/>
            <ac:spMk id="10" creationId="{CC139D96-1BFB-1D6A-B0AB-64CE03201C1D}"/>
          </ac:spMkLst>
        </pc:spChg>
        <pc:picChg chg="del">
          <ac:chgData name="Dr. Anchit Bijalwan" userId="5af55478-c8b0-4d7e-b861-bc61e6a4433f" providerId="ADAL" clId="{6D4D45E4-2FA1-4135-B38F-181C4DAA604E}" dt="2023-05-19T02:21:23.214" v="2907" actId="478"/>
          <ac:picMkLst>
            <pc:docMk/>
            <pc:sldMk cId="2672663204" sldId="288"/>
            <ac:picMk id="9" creationId="{76914C25-BD69-C1AE-A1A7-82C5400F685E}"/>
          </ac:picMkLst>
        </pc:picChg>
        <pc:picChg chg="del">
          <ac:chgData name="Dr. Anchit Bijalwan" userId="5af55478-c8b0-4d7e-b861-bc61e6a4433f" providerId="ADAL" clId="{6D4D45E4-2FA1-4135-B38F-181C4DAA604E}" dt="2023-05-19T02:21:26.355" v="2908" actId="478"/>
          <ac:picMkLst>
            <pc:docMk/>
            <pc:sldMk cId="2672663204" sldId="288"/>
            <ac:picMk id="11" creationId="{FC3D646D-C98B-8F41-D441-C67A64705691}"/>
          </ac:picMkLst>
        </pc:picChg>
        <pc:picChg chg="del mod">
          <ac:chgData name="Dr. Anchit Bijalwan" userId="5af55478-c8b0-4d7e-b861-bc61e6a4433f" providerId="ADAL" clId="{6D4D45E4-2FA1-4135-B38F-181C4DAA604E}" dt="2023-05-19T02:21:28.123" v="2910" actId="478"/>
          <ac:picMkLst>
            <pc:docMk/>
            <pc:sldMk cId="2672663204" sldId="288"/>
            <ac:picMk id="13" creationId="{1601A8E9-59BE-2800-7CED-23C3AA9F501F}"/>
          </ac:picMkLst>
        </pc:picChg>
        <pc:picChg chg="del">
          <ac:chgData name="Dr. Anchit Bijalwan" userId="5af55478-c8b0-4d7e-b861-bc61e6a4433f" providerId="ADAL" clId="{6D4D45E4-2FA1-4135-B38F-181C4DAA604E}" dt="2023-05-19T02:21:30.562" v="2911" actId="478"/>
          <ac:picMkLst>
            <pc:docMk/>
            <pc:sldMk cId="2672663204" sldId="288"/>
            <ac:picMk id="15" creationId="{1E8A1473-DF22-099F-026B-887D47946C2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18ABA0-7198-124A-9FE4-8E3F2A57BF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1B370-A78C-6C4D-894A-0456E16E0A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5730E-B4EB-E848-B81A-C062C0573FF9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5D769-B4AE-B546-B565-4F0979D45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25902-BDDF-3542-8F07-82B6AE0A33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A557-E71B-C344-A6B0-CB7D8CA22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4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54C89-1E49-CB46-A5F3-0A3A2A2E076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D8D8A-DCA1-CB42-BC26-3A9FF2E2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1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568"/>
            <a:ext cx="12191999" cy="6864625"/>
          </a:xfrm>
          <a:prstGeom prst="rect">
            <a:avLst/>
          </a:prstGeom>
        </p:spPr>
      </p:pic>
      <p:sp>
        <p:nvSpPr>
          <p:cNvPr id="397" name="Subtitle 2">
            <a:extLst>
              <a:ext uri="{FF2B5EF4-FFF2-40B4-BE49-F238E27FC236}">
                <a16:creationId xmlns:a16="http://schemas.microsoft.com/office/drawing/2014/main" id="{ACC2E925-B1D0-DF4D-847A-86701AB335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324" y="2309304"/>
            <a:ext cx="5015276" cy="15300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5400"/>
              </a:lnSpc>
              <a:buNone/>
              <a:defRPr sz="41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</a:t>
            </a:r>
            <a:r>
              <a:rPr lang="vi-VN"/>
              <a:t>add</a:t>
            </a:r>
            <a:r>
              <a:t> Master subtitle</a:t>
            </a:r>
          </a:p>
        </p:txBody>
      </p:sp>
      <p:sp>
        <p:nvSpPr>
          <p:cNvPr id="398" name="Content Placeholder 5">
            <a:extLst>
              <a:ext uri="{FF2B5EF4-FFF2-40B4-BE49-F238E27FC236}">
                <a16:creationId xmlns:a16="http://schemas.microsoft.com/office/drawing/2014/main" id="{8CBE3883-8199-AD41-BAD7-BDE69674151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7569" y="4334826"/>
            <a:ext cx="4322763" cy="1611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50" baseline="0">
                <a:solidFill>
                  <a:schemeClr val="bg1">
                    <a:lumMod val="85000"/>
                  </a:schemeClr>
                </a:solidFill>
                <a:latin typeface="Brandon Grotesque Light" panose="020B0303020203060202" pitchFamily="34" charset="77"/>
              </a:defRPr>
            </a:lvl1pPr>
            <a:lvl2pPr marL="4572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2pPr>
            <a:lvl3pPr marL="9144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3pPr>
            <a:lvl4pPr marL="13716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4pPr>
            <a:lvl5pPr marL="18288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286" y="708479"/>
            <a:ext cx="2220685" cy="10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s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Picture Placeholder 4">
            <a:extLst>
              <a:ext uri="{FF2B5EF4-FFF2-40B4-BE49-F238E27FC236}">
                <a16:creationId xmlns:a16="http://schemas.microsoft.com/office/drawing/2014/main" id="{D22EF49C-DB7D-5C4D-8E6F-B2D969273FD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51037" y="2492604"/>
            <a:ext cx="3085960" cy="248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CEDC2D-D523-F342-9CB1-6EDDB3DEE0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15654" y="2492604"/>
            <a:ext cx="3085960" cy="248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44036"/>
            <a:ext cx="8083725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Two pictures slice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389" y="5160999"/>
            <a:ext cx="3157225" cy="49594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FontTx/>
              <a:buNone/>
              <a:defRPr sz="1770" b="1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Title 01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664192"/>
            <a:ext cx="8083455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7A357-D083-7844-A00C-3C9D07CF603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444389" y="5822046"/>
            <a:ext cx="3157774" cy="704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8" name="Text Placeholder 25">
            <a:extLst>
              <a:ext uri="{FF2B5EF4-FFF2-40B4-BE49-F238E27FC236}">
                <a16:creationId xmlns:a16="http://schemas.microsoft.com/office/drawing/2014/main" id="{48FA1570-092D-834F-A624-4FCC81CC9E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79772" y="5160999"/>
            <a:ext cx="3157225" cy="49594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FontTx/>
              <a:buNone/>
              <a:defRPr sz="1770" b="1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Title 02</a:t>
            </a:r>
          </a:p>
        </p:txBody>
      </p:sp>
      <p:sp>
        <p:nvSpPr>
          <p:cNvPr id="1749" name="Content Placeholder 3">
            <a:extLst>
              <a:ext uri="{FF2B5EF4-FFF2-40B4-BE49-F238E27FC236}">
                <a16:creationId xmlns:a16="http://schemas.microsoft.com/office/drawing/2014/main" id="{AD0EB76A-11AE-E24B-9DBC-76B1CBC0D05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779772" y="5822046"/>
            <a:ext cx="3157774" cy="704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56" name="Picture Placeholder 4">
            <a:extLst>
              <a:ext uri="{FF2B5EF4-FFF2-40B4-BE49-F238E27FC236}">
                <a16:creationId xmlns:a16="http://schemas.microsoft.com/office/drawing/2014/main" id="{3F87D526-7FAD-B94E-AF43-3D5A786A9A8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95130" y="2492604"/>
            <a:ext cx="3085960" cy="2485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1757" name="Text Placeholder 25">
            <a:extLst>
              <a:ext uri="{FF2B5EF4-FFF2-40B4-BE49-F238E27FC236}">
                <a16:creationId xmlns:a16="http://schemas.microsoft.com/office/drawing/2014/main" id="{4625CB66-5E05-C340-B736-24ED052B05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3865" y="5160999"/>
            <a:ext cx="3157225" cy="49594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FontTx/>
              <a:buNone/>
              <a:defRPr sz="1770" b="1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Title 03</a:t>
            </a:r>
          </a:p>
        </p:txBody>
      </p:sp>
      <p:sp>
        <p:nvSpPr>
          <p:cNvPr id="1758" name="Content Placeholder 3">
            <a:extLst>
              <a:ext uri="{FF2B5EF4-FFF2-40B4-BE49-F238E27FC236}">
                <a16:creationId xmlns:a16="http://schemas.microsoft.com/office/drawing/2014/main" id="{7F9EF1C0-0134-404E-8F92-2890EE44247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23865" y="5822046"/>
            <a:ext cx="3157774" cy="704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81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s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D9EAE386-E1F9-E14F-92F7-F9BE40DAE69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8275" y="3217870"/>
            <a:ext cx="2325426" cy="43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07EBDE-807E-AA44-9EA0-FF9936D39B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08738" y="2947761"/>
            <a:ext cx="2325687" cy="270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10" b="1" i="0" baseline="0">
                <a:latin typeface="Brandon Grotesque Bold" panose="020B0603020203060202" pitchFamily="34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DBB1E4-9C10-EF46-841E-7AD170A45D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4938" y="1124179"/>
            <a:ext cx="2249487" cy="1711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1310" y="4547020"/>
            <a:ext cx="1834252" cy="424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sz="2390" cap="all" baseline="0">
                <a:solidFill>
                  <a:srgbClr val="4E4D4B"/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14" name="Free Form 69">
            <a:extLst>
              <a:ext uri="{FF2B5EF4-FFF2-40B4-BE49-F238E27FC236}">
                <a16:creationId xmlns:a16="http://schemas.microsoft.com/office/drawing/2014/main" id="{6A859C40-819C-0643-B1C1-2A37E04329C1}"/>
              </a:ext>
            </a:extLst>
          </p:cNvPr>
          <p:cNvSpPr/>
          <p:nvPr userDrawn="1"/>
        </p:nvSpPr>
        <p:spPr>
          <a:xfrm>
            <a:off x="10026419" y="1994957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6" name="Free Form 72">
            <a:extLst>
              <a:ext uri="{FF2B5EF4-FFF2-40B4-BE49-F238E27FC236}">
                <a16:creationId xmlns:a16="http://schemas.microsoft.com/office/drawing/2014/main" id="{6E2F828F-5A41-8D44-A87E-EDE5159AF13D}"/>
              </a:ext>
            </a:extLst>
          </p:cNvPr>
          <p:cNvSpPr/>
          <p:nvPr userDrawn="1"/>
        </p:nvSpPr>
        <p:spPr>
          <a:xfrm>
            <a:off x="10026419" y="1994957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8" name="Free Form 75">
            <a:extLst>
              <a:ext uri="{FF2B5EF4-FFF2-40B4-BE49-F238E27FC236}">
                <a16:creationId xmlns:a16="http://schemas.microsoft.com/office/drawing/2014/main" id="{1F9A6A57-A891-2541-9753-2F6CE9D07FED}"/>
              </a:ext>
            </a:extLst>
          </p:cNvPr>
          <p:cNvSpPr/>
          <p:nvPr userDrawn="1"/>
        </p:nvSpPr>
        <p:spPr>
          <a:xfrm>
            <a:off x="10026419" y="1994957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CF1C3E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0" name="Free Form 78">
            <a:extLst>
              <a:ext uri="{FF2B5EF4-FFF2-40B4-BE49-F238E27FC236}">
                <a16:creationId xmlns:a16="http://schemas.microsoft.com/office/drawing/2014/main" id="{8B8AA27B-4398-9E42-A36C-9A5C213F962A}"/>
              </a:ext>
            </a:extLst>
          </p:cNvPr>
          <p:cNvSpPr/>
          <p:nvPr userDrawn="1"/>
        </p:nvSpPr>
        <p:spPr>
          <a:xfrm>
            <a:off x="10026419" y="1994957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D22835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3" name="Free Form 87">
            <a:extLst>
              <a:ext uri="{FF2B5EF4-FFF2-40B4-BE49-F238E27FC236}">
                <a16:creationId xmlns:a16="http://schemas.microsoft.com/office/drawing/2014/main" id="{3BEB7EB3-AE17-5944-9183-D476872BCB9C}"/>
              </a:ext>
            </a:extLst>
          </p:cNvPr>
          <p:cNvSpPr/>
          <p:nvPr userDrawn="1"/>
        </p:nvSpPr>
        <p:spPr>
          <a:xfrm>
            <a:off x="2705274" y="2408849"/>
            <a:ext cx="1252717" cy="1874078"/>
          </a:xfrm>
          <a:custGeom>
            <a:avLst/>
            <a:gdLst/>
            <a:ahLst/>
            <a:cxnLst/>
            <a:rect l="0" t="0" r="0" b="0"/>
            <a:pathLst>
              <a:path w="1252717" h="1874078">
                <a:moveTo>
                  <a:pt x="1113038" y="244285"/>
                </a:moveTo>
                <a:cubicBezTo>
                  <a:pt x="1206154" y="407138"/>
                  <a:pt x="1252717" y="638480"/>
                  <a:pt x="1252717" y="938299"/>
                </a:cubicBezTo>
                <a:cubicBezTo>
                  <a:pt x="1252717" y="1238119"/>
                  <a:pt x="1206154" y="1469033"/>
                  <a:pt x="1113038" y="1631042"/>
                </a:cubicBezTo>
                <a:cubicBezTo>
                  <a:pt x="1019912" y="1793074"/>
                  <a:pt x="857689" y="1874078"/>
                  <a:pt x="626369" y="1874078"/>
                </a:cubicBezTo>
                <a:cubicBezTo>
                  <a:pt x="395028" y="1874078"/>
                  <a:pt x="232793" y="1793074"/>
                  <a:pt x="139678" y="1631042"/>
                </a:cubicBezTo>
                <a:cubicBezTo>
                  <a:pt x="46552" y="1469033"/>
                  <a:pt x="0" y="1238119"/>
                  <a:pt x="0" y="938299"/>
                </a:cubicBezTo>
                <a:cubicBezTo>
                  <a:pt x="0" y="638480"/>
                  <a:pt x="46552" y="407138"/>
                  <a:pt x="139678" y="244285"/>
                </a:cubicBezTo>
                <a:cubicBezTo>
                  <a:pt x="232793" y="81432"/>
                  <a:pt x="395028" y="0"/>
                  <a:pt x="626369" y="0"/>
                </a:cubicBezTo>
                <a:cubicBezTo>
                  <a:pt x="857689" y="0"/>
                  <a:pt x="1019912" y="81432"/>
                  <a:pt x="1113038" y="244285"/>
                </a:cubicBezTo>
                <a:close/>
                <a:moveTo>
                  <a:pt x="415906" y="1417461"/>
                </a:moveTo>
                <a:cubicBezTo>
                  <a:pt x="450145" y="1528123"/>
                  <a:pt x="520299" y="1583443"/>
                  <a:pt x="626369" y="1583443"/>
                </a:cubicBezTo>
                <a:cubicBezTo>
                  <a:pt x="732428" y="1583443"/>
                  <a:pt x="801941" y="1528123"/>
                  <a:pt x="834942" y="1417461"/>
                </a:cubicBezTo>
                <a:cubicBezTo>
                  <a:pt x="867920" y="1306810"/>
                  <a:pt x="884420" y="1147086"/>
                  <a:pt x="884420" y="938299"/>
                </a:cubicBezTo>
                <a:cubicBezTo>
                  <a:pt x="884420" y="719496"/>
                  <a:pt x="867920" y="557464"/>
                  <a:pt x="834942" y="452227"/>
                </a:cubicBezTo>
                <a:cubicBezTo>
                  <a:pt x="801941" y="347012"/>
                  <a:pt x="732428" y="294394"/>
                  <a:pt x="626369" y="294394"/>
                </a:cubicBezTo>
                <a:cubicBezTo>
                  <a:pt x="520299" y="294394"/>
                  <a:pt x="450145" y="347012"/>
                  <a:pt x="415906" y="452227"/>
                </a:cubicBezTo>
                <a:cubicBezTo>
                  <a:pt x="381656" y="557464"/>
                  <a:pt x="364548" y="719496"/>
                  <a:pt x="364548" y="938299"/>
                </a:cubicBezTo>
                <a:cubicBezTo>
                  <a:pt x="364548" y="1147086"/>
                  <a:pt x="381656" y="1306810"/>
                  <a:pt x="415906" y="1417461"/>
                </a:cubicBezTo>
                <a:close/>
              </a:path>
            </a:pathLst>
          </a:custGeom>
          <a:solidFill>
            <a:srgbClr val="DEDFD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4" name="Free Form 89">
            <a:extLst>
              <a:ext uri="{FF2B5EF4-FFF2-40B4-BE49-F238E27FC236}">
                <a16:creationId xmlns:a16="http://schemas.microsoft.com/office/drawing/2014/main" id="{0B2EA7E8-49C6-8E41-929A-79F149E17BF5}"/>
              </a:ext>
            </a:extLst>
          </p:cNvPr>
          <p:cNvSpPr/>
          <p:nvPr userDrawn="1"/>
        </p:nvSpPr>
        <p:spPr>
          <a:xfrm>
            <a:off x="4119599" y="2432649"/>
            <a:ext cx="1274012" cy="1805174"/>
          </a:xfrm>
          <a:custGeom>
            <a:avLst/>
            <a:gdLst/>
            <a:ahLst/>
            <a:cxnLst/>
            <a:rect l="0" t="0" r="0" b="0"/>
            <a:pathLst>
              <a:path w="1274012" h="1805173">
                <a:moveTo>
                  <a:pt x="1274012" y="1414321"/>
                </a:moveTo>
                <a:lnTo>
                  <a:pt x="1068568" y="1414321"/>
                </a:lnTo>
                <a:lnTo>
                  <a:pt x="1068568" y="1805173"/>
                </a:lnTo>
                <a:lnTo>
                  <a:pt x="719068" y="1805173"/>
                </a:lnTo>
                <a:lnTo>
                  <a:pt x="719068" y="1414321"/>
                </a:lnTo>
                <a:lnTo>
                  <a:pt x="0" y="1414321"/>
                </a:lnTo>
                <a:lnTo>
                  <a:pt x="0" y="1102391"/>
                </a:lnTo>
                <a:lnTo>
                  <a:pt x="667710" y="0"/>
                </a:lnTo>
                <a:lnTo>
                  <a:pt x="1068568" y="0"/>
                </a:lnTo>
                <a:lnTo>
                  <a:pt x="1068568" y="1134964"/>
                </a:lnTo>
                <a:lnTo>
                  <a:pt x="1274012" y="1134964"/>
                </a:lnTo>
                <a:close/>
                <a:moveTo>
                  <a:pt x="719068" y="1134964"/>
                </a:moveTo>
                <a:lnTo>
                  <a:pt x="719068" y="352584"/>
                </a:lnTo>
                <a:lnTo>
                  <a:pt x="265670" y="1134964"/>
                </a:lnTo>
                <a:close/>
              </a:path>
            </a:pathLst>
          </a:custGeom>
          <a:solidFill>
            <a:srgbClr val="DEDFD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1310" y="2386056"/>
            <a:ext cx="2177914" cy="1968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4800"/>
              </a:lnSpc>
              <a:buFontTx/>
              <a:buNone/>
              <a:defRPr sz="4000" b="0" i="0" cap="all" baseline="0"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Click</a:t>
            </a:r>
          </a:p>
          <a:p>
            <a:pPr lvl="0"/>
            <a:r>
              <a:rPr lang="en-US"/>
              <a:t>to add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7D63699C-8D88-C24E-B19E-18D7CF8A496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890218" y="3217870"/>
            <a:ext cx="2325426" cy="4327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1809A5C9-EB87-6445-9262-89E7F41AA0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0681" y="2947761"/>
            <a:ext cx="2325687" cy="2701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10" b="1" i="0" baseline="0">
                <a:latin typeface="Brandon Grotesque Bold" panose="020B0603020203060202" pitchFamily="34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20A3F492-EF4C-4D4B-A375-DB2BF40F8D0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66881" y="1124179"/>
            <a:ext cx="2249487" cy="1711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endParaRPr lang="en-US"/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08C34419-93E5-CB41-8918-D0E82CDFE9A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408275" y="5856568"/>
            <a:ext cx="2325426" cy="432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5D3D9C01-88A7-534D-9690-2FDBCD2267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08738" y="5586458"/>
            <a:ext cx="2325687" cy="2779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10" b="1" i="0" baseline="0">
                <a:latin typeface="Brandon Grotesque Bold" panose="020B0603020203060202" pitchFamily="34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773D8289-5977-6347-8FF2-C91723C3941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84938" y="3762876"/>
            <a:ext cx="2249487" cy="1711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endParaRPr lang="en-US"/>
          </a:p>
        </p:txBody>
      </p:sp>
      <p:sp>
        <p:nvSpPr>
          <p:cNvPr id="49" name="Free Form 69">
            <a:extLst>
              <a:ext uri="{FF2B5EF4-FFF2-40B4-BE49-F238E27FC236}">
                <a16:creationId xmlns:a16="http://schemas.microsoft.com/office/drawing/2014/main" id="{A0F75E5F-77BA-014B-BA8D-3A456319757F}"/>
              </a:ext>
            </a:extLst>
          </p:cNvPr>
          <p:cNvSpPr/>
          <p:nvPr userDrawn="1"/>
        </p:nvSpPr>
        <p:spPr>
          <a:xfrm>
            <a:off x="10026419" y="4633654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50" name="Free Form 72">
            <a:extLst>
              <a:ext uri="{FF2B5EF4-FFF2-40B4-BE49-F238E27FC236}">
                <a16:creationId xmlns:a16="http://schemas.microsoft.com/office/drawing/2014/main" id="{188265CD-28B1-CC4C-98FD-625DC7B9CABF}"/>
              </a:ext>
            </a:extLst>
          </p:cNvPr>
          <p:cNvSpPr/>
          <p:nvPr userDrawn="1"/>
        </p:nvSpPr>
        <p:spPr>
          <a:xfrm>
            <a:off x="10026419" y="4633654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51" name="Free Form 75">
            <a:extLst>
              <a:ext uri="{FF2B5EF4-FFF2-40B4-BE49-F238E27FC236}">
                <a16:creationId xmlns:a16="http://schemas.microsoft.com/office/drawing/2014/main" id="{F130D905-04C8-5F4A-92CE-118A907A05B0}"/>
              </a:ext>
            </a:extLst>
          </p:cNvPr>
          <p:cNvSpPr/>
          <p:nvPr userDrawn="1"/>
        </p:nvSpPr>
        <p:spPr>
          <a:xfrm>
            <a:off x="10026419" y="4633654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CF1C3E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52" name="Free Form 78">
            <a:extLst>
              <a:ext uri="{FF2B5EF4-FFF2-40B4-BE49-F238E27FC236}">
                <a16:creationId xmlns:a16="http://schemas.microsoft.com/office/drawing/2014/main" id="{2A7D1C9C-720A-B849-A705-1499CC0766FC}"/>
              </a:ext>
            </a:extLst>
          </p:cNvPr>
          <p:cNvSpPr/>
          <p:nvPr userDrawn="1"/>
        </p:nvSpPr>
        <p:spPr>
          <a:xfrm>
            <a:off x="10026419" y="4633654"/>
            <a:ext cx="0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close/>
              </a:path>
            </a:pathLst>
          </a:custGeom>
          <a:solidFill>
            <a:srgbClr val="D22835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DD23F820-BF40-1849-9700-ACC90A7EBA7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890218" y="5856568"/>
            <a:ext cx="2325426" cy="432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07D1D155-0CC7-EB4B-B0D2-A17486D548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90681" y="5586458"/>
            <a:ext cx="2325687" cy="2779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510" b="1" i="0" baseline="0">
                <a:latin typeface="Brandon Grotesque Bold" panose="020B0603020203060202" pitchFamily="34" charset="77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936DE96E-CDD8-3541-BC39-6B8D1881A40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966881" y="3762876"/>
            <a:ext cx="2249487" cy="1711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4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s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6BB479-AA45-AC4D-BDAA-ED1EF67F933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31938" y="1406298"/>
            <a:ext cx="4564062" cy="269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E7F24-6D79-C64F-8CB2-9A1EFCF27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611938" y="3592033"/>
            <a:ext cx="4926012" cy="5066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23C79CA-88BA-A74A-9C91-34A2003B357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271112" y="5226545"/>
            <a:ext cx="2835360" cy="1259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FontTx/>
              <a:buNone/>
              <a:defRPr sz="1420" baseline="0">
                <a:solidFill>
                  <a:srgbClr val="818082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ree Form 79">
            <a:extLst>
              <a:ext uri="{FF2B5EF4-FFF2-40B4-BE49-F238E27FC236}">
                <a16:creationId xmlns:a16="http://schemas.microsoft.com/office/drawing/2014/main" id="{233593A5-B2CB-AD49-84F6-FC6040EC06E3}"/>
              </a:ext>
            </a:extLst>
          </p:cNvPr>
          <p:cNvSpPr/>
          <p:nvPr userDrawn="1"/>
        </p:nvSpPr>
        <p:spPr>
          <a:xfrm>
            <a:off x="7955894" y="1454542"/>
            <a:ext cx="1252973" cy="1874461"/>
          </a:xfrm>
          <a:custGeom>
            <a:avLst/>
            <a:gdLst/>
            <a:ahLst/>
            <a:cxnLst/>
            <a:rect l="0" t="0" r="0" b="0"/>
            <a:pathLst>
              <a:path w="1252972" h="1874460">
                <a:moveTo>
                  <a:pt x="1113265" y="244335"/>
                </a:moveTo>
                <a:cubicBezTo>
                  <a:pt x="1206388" y="407221"/>
                  <a:pt x="1252972" y="638610"/>
                  <a:pt x="1252972" y="938491"/>
                </a:cubicBezTo>
                <a:cubicBezTo>
                  <a:pt x="1252972" y="1238371"/>
                  <a:pt x="1206388" y="1469332"/>
                  <a:pt x="1113265" y="1631375"/>
                </a:cubicBezTo>
                <a:cubicBezTo>
                  <a:pt x="1020109" y="1793451"/>
                  <a:pt x="857841" y="1874460"/>
                  <a:pt x="626486" y="1874460"/>
                </a:cubicBezTo>
                <a:cubicBezTo>
                  <a:pt x="395097" y="1874460"/>
                  <a:pt x="232818" y="1793451"/>
                  <a:pt x="139695" y="1631375"/>
                </a:cubicBezTo>
                <a:cubicBezTo>
                  <a:pt x="46550" y="1469332"/>
                  <a:pt x="0" y="1238371"/>
                  <a:pt x="0" y="938491"/>
                </a:cubicBezTo>
                <a:cubicBezTo>
                  <a:pt x="0" y="638610"/>
                  <a:pt x="46550" y="407221"/>
                  <a:pt x="139695" y="244335"/>
                </a:cubicBezTo>
                <a:cubicBezTo>
                  <a:pt x="232818" y="81448"/>
                  <a:pt x="395097" y="0"/>
                  <a:pt x="626486" y="0"/>
                </a:cubicBezTo>
                <a:cubicBezTo>
                  <a:pt x="857841" y="0"/>
                  <a:pt x="1020109" y="81448"/>
                  <a:pt x="1113265" y="244335"/>
                </a:cubicBezTo>
                <a:close/>
                <a:moveTo>
                  <a:pt x="415991" y="1417750"/>
                </a:moveTo>
                <a:cubicBezTo>
                  <a:pt x="450214" y="1528446"/>
                  <a:pt x="520372" y="1583766"/>
                  <a:pt x="626486" y="1583766"/>
                </a:cubicBezTo>
                <a:cubicBezTo>
                  <a:pt x="732544" y="1583766"/>
                  <a:pt x="802082" y="1528446"/>
                  <a:pt x="835101" y="1417750"/>
                </a:cubicBezTo>
                <a:cubicBezTo>
                  <a:pt x="868086" y="1307076"/>
                  <a:pt x="884601" y="1147320"/>
                  <a:pt x="884601" y="938491"/>
                </a:cubicBezTo>
                <a:cubicBezTo>
                  <a:pt x="884601" y="719643"/>
                  <a:pt x="868086" y="557578"/>
                  <a:pt x="835101" y="452331"/>
                </a:cubicBezTo>
                <a:cubicBezTo>
                  <a:pt x="802082" y="347083"/>
                  <a:pt x="732544" y="294454"/>
                  <a:pt x="626486" y="294454"/>
                </a:cubicBezTo>
                <a:cubicBezTo>
                  <a:pt x="520372" y="294454"/>
                  <a:pt x="450214" y="347083"/>
                  <a:pt x="415991" y="452331"/>
                </a:cubicBezTo>
                <a:cubicBezTo>
                  <a:pt x="381712" y="557578"/>
                  <a:pt x="364622" y="719643"/>
                  <a:pt x="364622" y="938491"/>
                </a:cubicBezTo>
                <a:cubicBezTo>
                  <a:pt x="364622" y="1147320"/>
                  <a:pt x="381712" y="1307076"/>
                  <a:pt x="415991" y="1417750"/>
                </a:cubicBezTo>
                <a:close/>
              </a:path>
            </a:pathLst>
          </a:custGeom>
          <a:solidFill>
            <a:srgbClr val="E4E4E4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8" name="Free Form 80">
            <a:extLst>
              <a:ext uri="{FF2B5EF4-FFF2-40B4-BE49-F238E27FC236}">
                <a16:creationId xmlns:a16="http://schemas.microsoft.com/office/drawing/2014/main" id="{F1442D88-5571-2349-8BB7-CE6F6843130E}"/>
              </a:ext>
            </a:extLst>
          </p:cNvPr>
          <p:cNvSpPr/>
          <p:nvPr userDrawn="1"/>
        </p:nvSpPr>
        <p:spPr>
          <a:xfrm>
            <a:off x="9480761" y="1467074"/>
            <a:ext cx="793133" cy="1816811"/>
          </a:xfrm>
          <a:custGeom>
            <a:avLst/>
            <a:gdLst/>
            <a:ahLst/>
            <a:cxnLst/>
            <a:rect l="0" t="0" r="0" b="0"/>
            <a:pathLst>
              <a:path w="793132" h="1816810">
                <a:moveTo>
                  <a:pt x="0" y="563837"/>
                </a:moveTo>
                <a:lnTo>
                  <a:pt x="0" y="320763"/>
                </a:lnTo>
                <a:cubicBezTo>
                  <a:pt x="112474" y="315753"/>
                  <a:pt x="191210" y="308222"/>
                  <a:pt x="236196" y="298214"/>
                </a:cubicBezTo>
                <a:cubicBezTo>
                  <a:pt x="307862" y="282352"/>
                  <a:pt x="366199" y="250594"/>
                  <a:pt x="411184" y="202974"/>
                </a:cubicBezTo>
                <a:cubicBezTo>
                  <a:pt x="442007" y="170406"/>
                  <a:pt x="465333" y="126974"/>
                  <a:pt x="481161" y="72679"/>
                </a:cubicBezTo>
                <a:cubicBezTo>
                  <a:pt x="490348" y="40099"/>
                  <a:pt x="494929" y="15873"/>
                  <a:pt x="494929" y="0"/>
                </a:cubicBezTo>
                <a:lnTo>
                  <a:pt x="793132" y="0"/>
                </a:lnTo>
                <a:lnTo>
                  <a:pt x="793132" y="1816810"/>
                </a:lnTo>
                <a:lnTo>
                  <a:pt x="427271" y="1816810"/>
                </a:lnTo>
                <a:lnTo>
                  <a:pt x="427271" y="563837"/>
                </a:lnTo>
                <a:close/>
              </a:path>
            </a:pathLst>
          </a:custGeom>
          <a:solidFill>
            <a:srgbClr val="E4E4E4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12463" y="1323401"/>
            <a:ext cx="2177914" cy="2093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700" b="0" i="0" cap="all" baseline="0"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Click</a:t>
            </a:r>
          </a:p>
          <a:p>
            <a:pPr lvl="0"/>
            <a:r>
              <a:rPr lang="en-US"/>
              <a:t>to add</a:t>
            </a:r>
          </a:p>
          <a:p>
            <a:pPr lvl="0"/>
            <a:r>
              <a:rPr lang="en-US"/>
              <a:t>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B76572-636B-774E-BE20-C186B14A2378}"/>
              </a:ext>
            </a:extLst>
          </p:cNvPr>
          <p:cNvSpPr/>
          <p:nvPr userDrawn="1"/>
        </p:nvSpPr>
        <p:spPr>
          <a:xfrm>
            <a:off x="930892" y="4356820"/>
            <a:ext cx="10606544" cy="18288"/>
          </a:xfrm>
          <a:prstGeom prst="rect">
            <a:avLst/>
          </a:prstGeom>
          <a:solidFill>
            <a:srgbClr val="DC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896E9-8D65-1448-8731-7222A73998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1588" y="4752203"/>
            <a:ext cx="3169783" cy="320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220" b="1" i="0" cap="all" baseline="0"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2216"/>
              </a:lnSpc>
              <a:defRPr lang="en-US"/>
            </a:pPr>
            <a:r>
              <a:rPr lang="en-US" sz="2800">
                <a:solidFill>
                  <a:srgbClr val="2D2D2D"/>
                </a:solidFill>
                <a:latin typeface="Brandon Grotesque Bold" charset="77"/>
                <a:ea typeface="Brandon Grotesque Bold" charset="77"/>
                <a:cs typeface="Brandon Grotesque Bold" charset="77"/>
              </a:rPr>
              <a:t>YOUR TITLE HERE 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E1F6407-4088-6242-9426-C754D9494B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20480" y="4752203"/>
            <a:ext cx="3169783" cy="320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220" b="1" i="0" cap="all" baseline="0"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2216"/>
              </a:lnSpc>
              <a:defRPr lang="en-US"/>
            </a:pPr>
            <a:r>
              <a:rPr lang="en-US" sz="2800">
                <a:solidFill>
                  <a:srgbClr val="2D2D2D"/>
                </a:solidFill>
                <a:latin typeface="Brandon Grotesque Bold" charset="77"/>
                <a:ea typeface="Brandon Grotesque Bold" charset="77"/>
                <a:cs typeface="Brandon Grotesque Bold" charset="77"/>
              </a:rPr>
              <a:t>YOUR TITLE HERE 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DF2ECDBB-5663-A948-A4F1-D9E752B049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21325" y="4752203"/>
            <a:ext cx="3169783" cy="320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220" b="1" i="0" cap="all" baseline="0">
                <a:latin typeface="Brandon Grotesque Bold" panose="020B0603020203060202" pitchFamily="34" charset="77"/>
              </a:defRPr>
            </a:lvl1pPr>
          </a:lstStyle>
          <a:p>
            <a:pPr>
              <a:lnSpc>
                <a:spcPts val="2216"/>
              </a:lnSpc>
              <a:defRPr lang="en-US"/>
            </a:pPr>
            <a:r>
              <a:rPr lang="en-US" sz="2800">
                <a:solidFill>
                  <a:srgbClr val="2D2D2D"/>
                </a:solidFill>
                <a:latin typeface="Brandon Grotesque Bold" charset="77"/>
                <a:ea typeface="Brandon Grotesque Bold" charset="77"/>
                <a:cs typeface="Brandon Grotesque Bold" charset="77"/>
              </a:rPr>
              <a:t>YOUR TITLE HERE 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C9A2753-FB31-D143-9D4D-8C52ABDEA46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920003" y="5226545"/>
            <a:ext cx="2835360" cy="1259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FontTx/>
              <a:buNone/>
              <a:defRPr sz="1420" baseline="0">
                <a:solidFill>
                  <a:srgbClr val="818082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44E6861-64AD-FC48-A3C2-9ADA1E008264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29559" y="5226545"/>
            <a:ext cx="2835360" cy="1259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FontTx/>
              <a:buNone/>
              <a:defRPr sz="1420" baseline="0">
                <a:solidFill>
                  <a:srgbClr val="818082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859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s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C9ADCF4-139C-067B-CD10-BD3934C85E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4214"/>
            <a:ext cx="12218994" cy="6893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97060-8374-C0BF-760F-46A5A09988B1}"/>
              </a:ext>
            </a:extLst>
          </p:cNvPr>
          <p:cNvSpPr txBox="1">
            <a:spLocks/>
          </p:cNvSpPr>
          <p:nvPr userDrawn="1"/>
        </p:nvSpPr>
        <p:spPr>
          <a:xfrm>
            <a:off x="311425" y="1783688"/>
            <a:ext cx="1639957" cy="6805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5500" b="1" i="0" kern="1200" baseline="0">
                <a:solidFill>
                  <a:srgbClr val="DC2329"/>
                </a:solidFill>
                <a:latin typeface="Brandon Grotesque Bold" panose="020B0603020203060202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/>
              <a:t>:</a:t>
            </a:r>
            <a:fld id="{1FC72AF1-D706-2D47-83DD-5581383353C8}" type="slidenum">
              <a:rPr lang="en-US" sz="4200" smtClean="0"/>
              <a:pPr/>
              <a:t>‹#›</a:t>
            </a:fld>
            <a:endParaRPr lang="en-US" sz="42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6BB479-AA45-AC4D-BDAA-ED1EF67F933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90212" y="0"/>
            <a:ext cx="7201787" cy="688405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608 w 13608"/>
              <a:gd name="connsiteY0" fmla="*/ 0 h 10038"/>
              <a:gd name="connsiteX1" fmla="*/ 13608 w 13608"/>
              <a:gd name="connsiteY1" fmla="*/ 0 h 10038"/>
              <a:gd name="connsiteX2" fmla="*/ 13608 w 13608"/>
              <a:gd name="connsiteY2" fmla="*/ 10000 h 10038"/>
              <a:gd name="connsiteX3" fmla="*/ 0 w 13608"/>
              <a:gd name="connsiteY3" fmla="*/ 10038 h 10038"/>
              <a:gd name="connsiteX4" fmla="*/ 3608 w 13608"/>
              <a:gd name="connsiteY4" fmla="*/ 0 h 10038"/>
              <a:gd name="connsiteX0" fmla="*/ 7117 w 13608"/>
              <a:gd name="connsiteY0" fmla="*/ 0 h 10038"/>
              <a:gd name="connsiteX1" fmla="*/ 13608 w 13608"/>
              <a:gd name="connsiteY1" fmla="*/ 0 h 10038"/>
              <a:gd name="connsiteX2" fmla="*/ 13608 w 13608"/>
              <a:gd name="connsiteY2" fmla="*/ 10000 h 10038"/>
              <a:gd name="connsiteX3" fmla="*/ 0 w 13608"/>
              <a:gd name="connsiteY3" fmla="*/ 10038 h 10038"/>
              <a:gd name="connsiteX4" fmla="*/ 7117 w 13608"/>
              <a:gd name="connsiteY4" fmla="*/ 0 h 10038"/>
              <a:gd name="connsiteX0" fmla="*/ 7133 w 13624"/>
              <a:gd name="connsiteY0" fmla="*/ 0 h 10038"/>
              <a:gd name="connsiteX1" fmla="*/ 13624 w 13624"/>
              <a:gd name="connsiteY1" fmla="*/ 0 h 10038"/>
              <a:gd name="connsiteX2" fmla="*/ 13624 w 13624"/>
              <a:gd name="connsiteY2" fmla="*/ 10000 h 10038"/>
              <a:gd name="connsiteX3" fmla="*/ 0 w 13624"/>
              <a:gd name="connsiteY3" fmla="*/ 10038 h 10038"/>
              <a:gd name="connsiteX4" fmla="*/ 7133 w 13624"/>
              <a:gd name="connsiteY4" fmla="*/ 0 h 10038"/>
              <a:gd name="connsiteX0" fmla="*/ 7133 w 13624"/>
              <a:gd name="connsiteY0" fmla="*/ 0 h 10038"/>
              <a:gd name="connsiteX1" fmla="*/ 13624 w 13624"/>
              <a:gd name="connsiteY1" fmla="*/ 0 h 10038"/>
              <a:gd name="connsiteX2" fmla="*/ 13624 w 13624"/>
              <a:gd name="connsiteY2" fmla="*/ 10025 h 10038"/>
              <a:gd name="connsiteX3" fmla="*/ 0 w 13624"/>
              <a:gd name="connsiteY3" fmla="*/ 10038 h 10038"/>
              <a:gd name="connsiteX4" fmla="*/ 7133 w 13624"/>
              <a:gd name="connsiteY4" fmla="*/ 0 h 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4" h="10038">
                <a:moveTo>
                  <a:pt x="7133" y="0"/>
                </a:moveTo>
                <a:lnTo>
                  <a:pt x="13624" y="0"/>
                </a:lnTo>
                <a:lnTo>
                  <a:pt x="13624" y="10025"/>
                </a:lnTo>
                <a:lnTo>
                  <a:pt x="0" y="10038"/>
                </a:lnTo>
                <a:lnTo>
                  <a:pt x="7133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E7F24-6D79-C64F-8CB2-9A1EFCF27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750082" y="4415713"/>
            <a:ext cx="4258832" cy="1711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rgbClr val="818181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7522" y="1464916"/>
            <a:ext cx="3318284" cy="13453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700" b="0" i="0" cap="all" baseline="0"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Click</a:t>
            </a:r>
          </a:p>
          <a:p>
            <a:pPr lvl="0"/>
            <a:r>
              <a:rPr lang="en-US"/>
              <a:t>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849A0A-C67A-7D46-80CF-9FEFB4BA2F9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750082" y="3008037"/>
            <a:ext cx="4633301" cy="12098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350"/>
              </a:lnSpc>
              <a:buFontTx/>
              <a:buNone/>
              <a:defRPr sz="2300" baseline="0">
                <a:solidFill>
                  <a:srgbClr val="6B6C6C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85381520-F000-354A-AB17-45571F5FC63F}"/>
              </a:ext>
            </a:extLst>
          </p:cNvPr>
          <p:cNvSpPr>
            <a:spLocks noGrp="1"/>
          </p:cNvSpPr>
          <p:nvPr>
            <p:ph type="dgm" sz="quarter" idx="36"/>
          </p:nvPr>
        </p:nvSpPr>
        <p:spPr>
          <a:xfrm>
            <a:off x="4981503" y="0"/>
            <a:ext cx="4128515" cy="688406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72636"/>
              <a:gd name="connsiteY0" fmla="*/ 10000 h 10000"/>
              <a:gd name="connsiteX1" fmla="*/ 2000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1142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4885 w 72636"/>
              <a:gd name="connsiteY1" fmla="*/ 13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2390 w 72636"/>
              <a:gd name="connsiteY1" fmla="*/ 26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53667 w 118303"/>
              <a:gd name="connsiteY3" fmla="*/ 10000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1743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8748 w 118303"/>
              <a:gd name="connsiteY3" fmla="*/ 10038 h 10038"/>
              <a:gd name="connsiteX4" fmla="*/ 0 w 118303"/>
              <a:gd name="connsiteY4" fmla="*/ 10038 h 10038"/>
              <a:gd name="connsiteX0" fmla="*/ 0 w 118303"/>
              <a:gd name="connsiteY0" fmla="*/ 10038 h 10063"/>
              <a:gd name="connsiteX1" fmla="*/ 108057 w 118303"/>
              <a:gd name="connsiteY1" fmla="*/ 26 h 10063"/>
              <a:gd name="connsiteX2" fmla="*/ 118303 w 118303"/>
              <a:gd name="connsiteY2" fmla="*/ 0 h 10063"/>
              <a:gd name="connsiteX3" fmla="*/ 10744 w 118303"/>
              <a:gd name="connsiteY3" fmla="*/ 10063 h 10063"/>
              <a:gd name="connsiteX4" fmla="*/ 0 w 118303"/>
              <a:gd name="connsiteY4" fmla="*/ 10038 h 10063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307 w 118303"/>
              <a:gd name="connsiteY1" fmla="*/ 1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3" h="10038">
                <a:moveTo>
                  <a:pt x="0" y="10038"/>
                </a:moveTo>
                <a:lnTo>
                  <a:pt x="108307" y="1"/>
                </a:lnTo>
                <a:lnTo>
                  <a:pt x="118303" y="0"/>
                </a:lnTo>
                <a:lnTo>
                  <a:pt x="10744" y="10025"/>
                </a:lnTo>
                <a:lnTo>
                  <a:pt x="0" y="10038"/>
                </a:lnTo>
                <a:close/>
              </a:path>
            </a:pathLst>
          </a:custGeom>
          <a:solidFill>
            <a:srgbClr val="DC242B">
              <a:alpha val="80000"/>
            </a:srgb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500" baseline="0">
                <a:noFill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6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972B6C2-8833-1860-E36B-0A54476C6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4214"/>
            <a:ext cx="12218994" cy="6893634"/>
          </a:xfrm>
          <a:prstGeom prst="rect">
            <a:avLst/>
          </a:prstGeom>
        </p:spPr>
      </p:pic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85381520-F000-354A-AB17-45571F5FC63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4981503" y="-8916"/>
            <a:ext cx="7237491" cy="68929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72636"/>
              <a:gd name="connsiteY0" fmla="*/ 10000 h 10000"/>
              <a:gd name="connsiteX1" fmla="*/ 2000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1142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4885 w 72636"/>
              <a:gd name="connsiteY1" fmla="*/ 13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2390 w 72636"/>
              <a:gd name="connsiteY1" fmla="*/ 26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53667 w 118303"/>
              <a:gd name="connsiteY3" fmla="*/ 10000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1743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8748 w 118303"/>
              <a:gd name="connsiteY3" fmla="*/ 10038 h 10038"/>
              <a:gd name="connsiteX4" fmla="*/ 0 w 118303"/>
              <a:gd name="connsiteY4" fmla="*/ 10038 h 10038"/>
              <a:gd name="connsiteX0" fmla="*/ 0 w 118303"/>
              <a:gd name="connsiteY0" fmla="*/ 10038 h 10063"/>
              <a:gd name="connsiteX1" fmla="*/ 108057 w 118303"/>
              <a:gd name="connsiteY1" fmla="*/ 26 h 10063"/>
              <a:gd name="connsiteX2" fmla="*/ 118303 w 118303"/>
              <a:gd name="connsiteY2" fmla="*/ 0 h 10063"/>
              <a:gd name="connsiteX3" fmla="*/ 10744 w 118303"/>
              <a:gd name="connsiteY3" fmla="*/ 10063 h 10063"/>
              <a:gd name="connsiteX4" fmla="*/ 0 w 118303"/>
              <a:gd name="connsiteY4" fmla="*/ 10038 h 10063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307 w 118303"/>
              <a:gd name="connsiteY1" fmla="*/ 1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10744 w 207391"/>
              <a:gd name="connsiteY3" fmla="*/ 10038 h 10051"/>
              <a:gd name="connsiteX4" fmla="*/ 0 w 207391"/>
              <a:gd name="connsiteY4" fmla="*/ 10051 h 10051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207136 w 207391"/>
              <a:gd name="connsiteY3" fmla="*/ 10038 h 10051"/>
              <a:gd name="connsiteX4" fmla="*/ 0 w 207391"/>
              <a:gd name="connsiteY4" fmla="*/ 10051 h 1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391" h="10051">
                <a:moveTo>
                  <a:pt x="0" y="10051"/>
                </a:moveTo>
                <a:lnTo>
                  <a:pt x="108307" y="14"/>
                </a:lnTo>
                <a:lnTo>
                  <a:pt x="207391" y="0"/>
                </a:lnTo>
                <a:lnTo>
                  <a:pt x="207136" y="10038"/>
                </a:lnTo>
                <a:lnTo>
                  <a:pt x="0" y="10051"/>
                </a:lnTo>
                <a:close/>
              </a:path>
            </a:pathLst>
          </a:custGeom>
          <a:solidFill>
            <a:srgbClr val="DC242B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500" baseline="0">
                <a:noFill/>
              </a:defRPr>
            </a:lvl1pPr>
          </a:lstStyle>
          <a:p>
            <a:r>
              <a:rPr lang="en-US"/>
              <a:t>aa</a:t>
            </a:r>
          </a:p>
        </p:txBody>
      </p:sp>
      <p:sp>
        <p:nvSpPr>
          <p:cNvPr id="26" name="Media Placeholder 25">
            <a:extLst>
              <a:ext uri="{FF2B5EF4-FFF2-40B4-BE49-F238E27FC236}">
                <a16:creationId xmlns:a16="http://schemas.microsoft.com/office/drawing/2014/main" id="{E9E2035F-1B00-804E-A450-892785F45949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344863" y="1512888"/>
            <a:ext cx="5502275" cy="3860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528A84-1216-D54F-9095-09734936535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30860" y="3426976"/>
            <a:ext cx="2795680" cy="19467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rgbClr val="FFFFFF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1EE0FB-6B98-584E-BB72-C49B2D23703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30860" y="2019300"/>
            <a:ext cx="2795680" cy="12098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350"/>
              </a:lnSpc>
              <a:buFontTx/>
              <a:buNone/>
              <a:defRPr sz="2200" baseline="0">
                <a:solidFill>
                  <a:srgbClr val="FFFFFF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3290608D-A8A4-C042-B46A-91D00AE4769C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1907395" y="2019300"/>
            <a:ext cx="1436697" cy="2879725"/>
          </a:xfrm>
          <a:prstGeom prst="rect">
            <a:avLst/>
          </a:prstGeom>
          <a:solidFill>
            <a:srgbClr val="BA142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1" name="SmartArt Placeholder 5">
            <a:extLst>
              <a:ext uri="{FF2B5EF4-FFF2-40B4-BE49-F238E27FC236}">
                <a16:creationId xmlns:a16="http://schemas.microsoft.com/office/drawing/2014/main" id="{2AD09252-CFC0-0D4A-88CF-70486FF1C107}"/>
              </a:ext>
            </a:extLst>
          </p:cNvPr>
          <p:cNvSpPr>
            <a:spLocks noGrp="1"/>
          </p:cNvSpPr>
          <p:nvPr>
            <p:ph type="dgm" sz="quarter" idx="39"/>
          </p:nvPr>
        </p:nvSpPr>
        <p:spPr>
          <a:xfrm>
            <a:off x="3344092" y="2019300"/>
            <a:ext cx="1436697" cy="2879725"/>
          </a:xfrm>
          <a:prstGeom prst="rect">
            <a:avLst/>
          </a:prstGeom>
          <a:solidFill>
            <a:srgbClr val="BA1421">
              <a:alpha val="90000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3281" y="2270484"/>
            <a:ext cx="2489993" cy="20451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700" b="0" i="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474F1C16-A463-4C40-8135-87D26B237B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9768" y="4315673"/>
            <a:ext cx="1834252" cy="424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446798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F2E832F-BB0E-D5DD-689B-BCBD33235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4214"/>
            <a:ext cx="12218994" cy="6893634"/>
          </a:xfrm>
          <a:prstGeom prst="rect">
            <a:avLst/>
          </a:prstGeom>
        </p:spPr>
      </p:pic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85381520-F000-354A-AB17-45571F5FC63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4981503" y="-8916"/>
            <a:ext cx="7237491" cy="68929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72636"/>
              <a:gd name="connsiteY0" fmla="*/ 10000 h 10000"/>
              <a:gd name="connsiteX1" fmla="*/ 2000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1142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4885 w 72636"/>
              <a:gd name="connsiteY1" fmla="*/ 13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2390 w 72636"/>
              <a:gd name="connsiteY1" fmla="*/ 26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53667 w 118303"/>
              <a:gd name="connsiteY3" fmla="*/ 10000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1743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8748 w 118303"/>
              <a:gd name="connsiteY3" fmla="*/ 10038 h 10038"/>
              <a:gd name="connsiteX4" fmla="*/ 0 w 118303"/>
              <a:gd name="connsiteY4" fmla="*/ 10038 h 10038"/>
              <a:gd name="connsiteX0" fmla="*/ 0 w 118303"/>
              <a:gd name="connsiteY0" fmla="*/ 10038 h 10063"/>
              <a:gd name="connsiteX1" fmla="*/ 108057 w 118303"/>
              <a:gd name="connsiteY1" fmla="*/ 26 h 10063"/>
              <a:gd name="connsiteX2" fmla="*/ 118303 w 118303"/>
              <a:gd name="connsiteY2" fmla="*/ 0 h 10063"/>
              <a:gd name="connsiteX3" fmla="*/ 10744 w 118303"/>
              <a:gd name="connsiteY3" fmla="*/ 10063 h 10063"/>
              <a:gd name="connsiteX4" fmla="*/ 0 w 118303"/>
              <a:gd name="connsiteY4" fmla="*/ 10038 h 10063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307 w 118303"/>
              <a:gd name="connsiteY1" fmla="*/ 1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10744 w 207391"/>
              <a:gd name="connsiteY3" fmla="*/ 10038 h 10051"/>
              <a:gd name="connsiteX4" fmla="*/ 0 w 207391"/>
              <a:gd name="connsiteY4" fmla="*/ 10051 h 10051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207136 w 207391"/>
              <a:gd name="connsiteY3" fmla="*/ 10038 h 10051"/>
              <a:gd name="connsiteX4" fmla="*/ 0 w 207391"/>
              <a:gd name="connsiteY4" fmla="*/ 10051 h 1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391" h="10051">
                <a:moveTo>
                  <a:pt x="0" y="10051"/>
                </a:moveTo>
                <a:lnTo>
                  <a:pt x="108307" y="14"/>
                </a:lnTo>
                <a:lnTo>
                  <a:pt x="207391" y="0"/>
                </a:lnTo>
                <a:lnTo>
                  <a:pt x="207136" y="10038"/>
                </a:lnTo>
                <a:lnTo>
                  <a:pt x="0" y="10051"/>
                </a:lnTo>
                <a:close/>
              </a:path>
            </a:pathLst>
          </a:custGeom>
          <a:solidFill>
            <a:srgbClr val="DC242B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500" baseline="0">
                <a:noFill/>
              </a:defRPr>
            </a:lvl1pPr>
          </a:lstStyle>
          <a:p>
            <a:r>
              <a:rPr lang="en-US"/>
              <a:t>aa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272378-6533-284C-9C75-9E09195E7A5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4863" y="1512888"/>
            <a:ext cx="5502275" cy="3860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528A84-1216-D54F-9095-09734936535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30860" y="3426976"/>
            <a:ext cx="2795680" cy="19467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rgbClr val="FFFFFF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1EE0FB-6B98-584E-BB72-C49B2D23703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30860" y="2019300"/>
            <a:ext cx="2795680" cy="12098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350"/>
              </a:lnSpc>
              <a:buFontTx/>
              <a:buNone/>
              <a:defRPr sz="2200" baseline="0">
                <a:solidFill>
                  <a:srgbClr val="FFFFFF"/>
                </a:solidFill>
                <a:latin typeface="Brandon Grotesque Regular" panose="020B0603020203060202" pitchFamily="34" charset="77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3290608D-A8A4-C042-B46A-91D00AE4769C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1907395" y="2019300"/>
            <a:ext cx="1436697" cy="2879725"/>
          </a:xfrm>
          <a:prstGeom prst="rect">
            <a:avLst/>
          </a:prstGeom>
          <a:solidFill>
            <a:srgbClr val="BA142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1" name="SmartArt Placeholder 5">
            <a:extLst>
              <a:ext uri="{FF2B5EF4-FFF2-40B4-BE49-F238E27FC236}">
                <a16:creationId xmlns:a16="http://schemas.microsoft.com/office/drawing/2014/main" id="{2AD09252-CFC0-0D4A-88CF-70486FF1C107}"/>
              </a:ext>
            </a:extLst>
          </p:cNvPr>
          <p:cNvSpPr>
            <a:spLocks noGrp="1"/>
          </p:cNvSpPr>
          <p:nvPr>
            <p:ph type="dgm" sz="quarter" idx="39"/>
          </p:nvPr>
        </p:nvSpPr>
        <p:spPr>
          <a:xfrm>
            <a:off x="3344092" y="2019300"/>
            <a:ext cx="1436697" cy="2879725"/>
          </a:xfrm>
          <a:prstGeom prst="rect">
            <a:avLst/>
          </a:prstGeom>
          <a:solidFill>
            <a:srgbClr val="BA1421">
              <a:alpha val="90000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3281" y="2270484"/>
            <a:ext cx="2489993" cy="20451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700" b="0" i="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474F1C16-A463-4C40-8135-87D26B237B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9768" y="4315673"/>
            <a:ext cx="1834252" cy="424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514355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6DCEFD-2969-C046-8DBF-E955AEB641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344" cy="6870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F14094-BDEB-A942-9DCE-E95E8C7DE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6772" y="2514600"/>
            <a:ext cx="7924800" cy="153062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3722"/>
              </a:lnSpc>
              <a:spcAft>
                <a:spcPts val="500"/>
              </a:spcAft>
              <a:defRPr lang="en-US" sz="67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pPr algn="ctr">
              <a:lnSpc>
                <a:spcPts val="3722"/>
              </a:lnSpc>
              <a:spcAft>
                <a:spcPts val="500"/>
              </a:spcAft>
              <a:defRPr lang="en-US"/>
            </a:pPr>
            <a:r>
              <a:rPr lang="en-US" sz="6700">
                <a:solidFill>
                  <a:schemeClr val="bg1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TITLE ONLY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6BAC17-4E1C-BF4D-B5DD-77E91681A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5765" y="3585369"/>
            <a:ext cx="3706813" cy="585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1pPr>
            <a:lvl2pPr marL="4572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2pPr>
            <a:lvl3pPr marL="9144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3pPr>
            <a:lvl4pPr marL="13716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4pPr>
            <a:lvl5pPr marL="18288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59927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048EB-4D57-4D4A-A637-625202A6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0"/>
            <a:ext cx="1215585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58" y="-321"/>
            <a:ext cx="12169482" cy="6878403"/>
          </a:xfrm>
          <a:prstGeom prst="rect">
            <a:avLst/>
          </a:prstGeom>
        </p:spPr>
      </p:pic>
      <p:sp>
        <p:nvSpPr>
          <p:cNvPr id="397" name="Subtitle 2">
            <a:extLst>
              <a:ext uri="{FF2B5EF4-FFF2-40B4-BE49-F238E27FC236}">
                <a16:creationId xmlns:a16="http://schemas.microsoft.com/office/drawing/2014/main" id="{ACC2E925-B1D0-DF4D-847A-86701AB335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8324" y="2309304"/>
            <a:ext cx="5015276" cy="15300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5400"/>
              </a:lnSpc>
              <a:buNone/>
              <a:defRPr sz="41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</a:t>
            </a:r>
            <a:r>
              <a:rPr lang="vi-VN"/>
              <a:t>add</a:t>
            </a:r>
            <a:r>
              <a:t> Master subtitle</a:t>
            </a:r>
          </a:p>
        </p:txBody>
      </p:sp>
      <p:sp>
        <p:nvSpPr>
          <p:cNvPr id="398" name="Content Placeholder 5">
            <a:extLst>
              <a:ext uri="{FF2B5EF4-FFF2-40B4-BE49-F238E27FC236}">
                <a16:creationId xmlns:a16="http://schemas.microsoft.com/office/drawing/2014/main" id="{8CBE3883-8199-AD41-BAD7-BDE69674151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7569" y="4334826"/>
            <a:ext cx="4322763" cy="1611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50" baseline="0">
                <a:solidFill>
                  <a:schemeClr val="bg1">
                    <a:lumMod val="85000"/>
                  </a:schemeClr>
                </a:solidFill>
                <a:latin typeface="Brandon Grotesque Light" panose="020B0303020203060202" pitchFamily="34" charset="77"/>
              </a:defRPr>
            </a:lvl1pPr>
            <a:lvl2pPr marL="4572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2pPr>
            <a:lvl3pPr marL="9144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3pPr>
            <a:lvl4pPr marL="13716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4pPr>
            <a:lvl5pPr marL="18288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286" y="708479"/>
            <a:ext cx="2220685" cy="10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2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58" y="-321"/>
            <a:ext cx="12169482" cy="6878403"/>
          </a:xfrm>
          <a:prstGeom prst="rect">
            <a:avLst/>
          </a:prstGeom>
        </p:spPr>
      </p:pic>
      <p:sp>
        <p:nvSpPr>
          <p:cNvPr id="397" name="Subtitle 2">
            <a:extLst>
              <a:ext uri="{FF2B5EF4-FFF2-40B4-BE49-F238E27FC236}">
                <a16:creationId xmlns:a16="http://schemas.microsoft.com/office/drawing/2014/main" id="{ACC2E925-B1D0-DF4D-847A-86701AB335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70613" y="1968955"/>
            <a:ext cx="3932814" cy="1259841"/>
          </a:xfrm>
          <a:prstGeom prst="rect">
            <a:avLst/>
          </a:prstGeom>
          <a:solidFill>
            <a:srgbClr val="DC242B"/>
          </a:solidFill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8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Presentation</a:t>
            </a:r>
          </a:p>
          <a:p>
            <a:r>
              <a:rPr lang="vi-VN"/>
              <a:t>Template slide</a:t>
            </a:r>
            <a:endParaRPr/>
          </a:p>
        </p:txBody>
      </p:sp>
      <p:sp>
        <p:nvSpPr>
          <p:cNvPr id="398" name="Content Placeholder 5">
            <a:extLst>
              <a:ext uri="{FF2B5EF4-FFF2-40B4-BE49-F238E27FC236}">
                <a16:creationId xmlns:a16="http://schemas.microsoft.com/office/drawing/2014/main" id="{8CBE3883-8199-AD41-BAD7-BDE69674151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49665" y="3569360"/>
            <a:ext cx="3058022" cy="1993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50" baseline="0">
                <a:solidFill>
                  <a:schemeClr val="bg1">
                    <a:lumMod val="85000"/>
                  </a:schemeClr>
                </a:solidFill>
                <a:latin typeface="Brandon Grotesque Light" panose="020B0303020203060202" pitchFamily="34" charset="77"/>
              </a:defRPr>
            </a:lvl1pPr>
            <a:lvl2pPr marL="4572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2pPr>
            <a:lvl3pPr marL="9144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3pPr>
            <a:lvl4pPr marL="13716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4pPr>
            <a:lvl5pPr marL="18288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0755" y="566554"/>
            <a:ext cx="1752672" cy="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568"/>
            <a:ext cx="12191997" cy="6864624"/>
          </a:xfrm>
          <a:prstGeom prst="rect">
            <a:avLst/>
          </a:prstGeom>
        </p:spPr>
      </p:pic>
      <p:sp>
        <p:nvSpPr>
          <p:cNvPr id="397" name="Subtitle 2">
            <a:extLst>
              <a:ext uri="{FF2B5EF4-FFF2-40B4-BE49-F238E27FC236}">
                <a16:creationId xmlns:a16="http://schemas.microsoft.com/office/drawing/2014/main" id="{ACC2E925-B1D0-DF4D-847A-86701AB335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70613" y="1968955"/>
            <a:ext cx="3932814" cy="1259841"/>
          </a:xfrm>
          <a:prstGeom prst="rect">
            <a:avLst/>
          </a:prstGeom>
          <a:solidFill>
            <a:srgbClr val="DC242B"/>
          </a:solidFill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8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Presentation</a:t>
            </a:r>
          </a:p>
          <a:p>
            <a:r>
              <a:rPr lang="vi-VN"/>
              <a:t>Template slide</a:t>
            </a:r>
            <a:endParaRPr/>
          </a:p>
        </p:txBody>
      </p:sp>
      <p:sp>
        <p:nvSpPr>
          <p:cNvPr id="398" name="Content Placeholder 5">
            <a:extLst>
              <a:ext uri="{FF2B5EF4-FFF2-40B4-BE49-F238E27FC236}">
                <a16:creationId xmlns:a16="http://schemas.microsoft.com/office/drawing/2014/main" id="{8CBE3883-8199-AD41-BAD7-BDE69674151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49665" y="3569360"/>
            <a:ext cx="3058022" cy="19931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50" baseline="0">
                <a:solidFill>
                  <a:schemeClr val="bg1">
                    <a:lumMod val="85000"/>
                  </a:schemeClr>
                </a:solidFill>
                <a:latin typeface="Brandon Grotesque Light" panose="020B0303020203060202" pitchFamily="34" charset="77"/>
              </a:defRPr>
            </a:lvl1pPr>
            <a:lvl2pPr marL="4572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2pPr>
            <a:lvl3pPr marL="9144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3pPr>
            <a:lvl4pPr marL="13716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4pPr>
            <a:lvl5pPr marL="1828800" indent="0">
              <a:buFontTx/>
              <a:buNone/>
              <a:defRPr sz="1350" baseline="0">
                <a:solidFill>
                  <a:schemeClr val="tx1">
                    <a:lumMod val="85000"/>
                    <a:lumOff val="15000"/>
                  </a:schemeClr>
                </a:solidFill>
                <a:latin typeface="Brandon Grotesque Light" panose="020B0303020203060202" pitchFamily="34" charset="77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0755" y="566554"/>
            <a:ext cx="1752672" cy="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0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8448" y="1211374"/>
            <a:ext cx="8236225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8630" y="3209299"/>
            <a:ext cx="392264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BE07A1-DEFF-EE42-9D26-A42C763F7E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392264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28033" y="2636837"/>
            <a:ext cx="3892550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0E4BD63-89A7-8445-8AA7-21F3FDB49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8679" y="2636837"/>
            <a:ext cx="3945304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28033" y="1776412"/>
            <a:ext cx="823595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410948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997" y="1189604"/>
            <a:ext cx="9493507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9180" y="3187529"/>
            <a:ext cx="2875136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BE07A1-DEFF-EE42-9D26-A42C763F7E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04968" y="3187529"/>
            <a:ext cx="2875137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9180" y="2615067"/>
            <a:ext cx="2882481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0E4BD63-89A7-8445-8AA7-21F3FDB49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0285" y="2615067"/>
            <a:ext cx="2853079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2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8582" y="1754642"/>
            <a:ext cx="949319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2E5D0B-D7AC-C64E-9BE5-7E8E3B33250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344108" y="3187529"/>
            <a:ext cx="2875137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B8FF4A7F-868F-494D-96C9-174E824993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1988" y="2615067"/>
            <a:ext cx="2890516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25543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44032"/>
            <a:ext cx="8368399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350" y="3241957"/>
            <a:ext cx="839752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4351" y="2669495"/>
            <a:ext cx="2882481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809070"/>
            <a:ext cx="836812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98233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11375"/>
            <a:ext cx="8368399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350" y="3209300"/>
            <a:ext cx="839752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5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1pPr>
            <a:lvl2pPr marL="742950" indent="-285750">
              <a:lnSpc>
                <a:spcPts val="25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2pPr>
            <a:lvl3pPr marL="1200150" indent="-285750">
              <a:lnSpc>
                <a:spcPts val="25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3pPr>
            <a:lvl4pPr marL="1657350" indent="-285750">
              <a:lnSpc>
                <a:spcPts val="25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4pPr>
            <a:lvl5pPr marL="2114550" indent="-285750">
              <a:lnSpc>
                <a:spcPts val="25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4351" y="2636838"/>
            <a:ext cx="2882481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0" i="0" baseline="0"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776413"/>
            <a:ext cx="836812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8554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S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CEDC2D-D523-F342-9CB1-6EDDB3DEE0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73300" y="2492602"/>
            <a:ext cx="3913188" cy="31469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3186DD0-0369-B641-9F78-7B7510422A8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4705" y="2492602"/>
            <a:ext cx="3913188" cy="31469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33148"/>
            <a:ext cx="8083725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Two pictures slice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4351" y="5854656"/>
            <a:ext cx="3942080" cy="50477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960" b="0" i="0" baseline="0">
                <a:latin typeface="Brandon Grotesque Regular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Your Text Here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653304"/>
            <a:ext cx="8083455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4C7D588-4749-DB40-9AF0-BF27AF49F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3174" y="5854656"/>
            <a:ext cx="3942080" cy="50477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960" b="0" i="0" baseline="0">
                <a:latin typeface="Brandon Grotesque Regular" panose="020B0603020203060202" pitchFamily="34" charset="77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03084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B804AAD-5A18-6ECE-E0C8-B33BC394F06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55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3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52" r:id="rId5"/>
    <p:sldLayoutId id="2147483660" r:id="rId6"/>
    <p:sldLayoutId id="2147483661" r:id="rId7"/>
    <p:sldLayoutId id="2147483672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6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0EF570E-8450-E72C-91E0-84CA14304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181" y="2309304"/>
            <a:ext cx="6014301" cy="1530036"/>
          </a:xfrm>
        </p:spPr>
        <p:txBody>
          <a:bodyPr/>
          <a:lstStyle/>
          <a:p>
            <a:r>
              <a:rPr lang="en-US" dirty="0"/>
              <a:t>Security assessment &amp; testing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7B1E-DD29-2817-A3C8-4BB5C1737C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Dr. Anchit </a:t>
            </a:r>
            <a:r>
              <a:rPr lang="en-US" sz="2400" dirty="0" err="1"/>
              <a:t>Biajlwan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303506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12B2-BAAB-03CD-A88B-55A4A356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5395-1016-A46A-C109-7245B938D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8095" y="3209299"/>
            <a:ext cx="5103179" cy="3296825"/>
          </a:xfrm>
        </p:spPr>
        <p:txBody>
          <a:bodyPr>
            <a:normAutofit/>
          </a:bodyPr>
          <a:lstStyle/>
          <a:p>
            <a:r>
              <a:rPr lang="en-US" dirty="0"/>
              <a:t>Web application pose significant risk to security. They are there to allow an external (internet) user access to system</a:t>
            </a:r>
          </a:p>
          <a:p>
            <a:r>
              <a:rPr lang="en-US" dirty="0"/>
              <a:t>Applications running on web servers tend to be complex with privileged access to underlying databases (and systems) </a:t>
            </a:r>
          </a:p>
          <a:p>
            <a:r>
              <a:rPr lang="en-US" dirty="0"/>
              <a:t>Attackers try to exploit these circumstances – for example using SQL injection</a:t>
            </a:r>
          </a:p>
          <a:p>
            <a:r>
              <a:rPr lang="en-US" dirty="0"/>
              <a:t>Web vulnerability scanners are special purpose tools that are used to look for known vulnerabilities</a:t>
            </a:r>
          </a:p>
          <a:p>
            <a:r>
              <a:rPr lang="en-US" dirty="0"/>
              <a:t>VERY similar to Network vulnerability scanning, except they go further and look into the web application for any known vulnerabilities.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FF438-160B-63D6-7EB7-E669A7B6D8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5250902" cy="3296825"/>
          </a:xfrm>
        </p:spPr>
        <p:txBody>
          <a:bodyPr/>
          <a:lstStyle/>
          <a:p>
            <a:r>
              <a:rPr lang="en-US" dirty="0"/>
              <a:t>Web vulnerability scans are an important component of an organizations security assessment &amp; testing program</a:t>
            </a:r>
          </a:p>
          <a:p>
            <a:r>
              <a:rPr lang="en-US" dirty="0"/>
              <a:t>As a general rule, scans should be run:</a:t>
            </a:r>
          </a:p>
          <a:p>
            <a:r>
              <a:rPr lang="en-US" dirty="0"/>
              <a:t>Scan all applications when web vulnerability scanning starts for the first time. This will detect any issues with legacy applications</a:t>
            </a:r>
          </a:p>
          <a:p>
            <a:r>
              <a:rPr lang="en-US" dirty="0"/>
              <a:t>Scan any new application before moving it into a production environment (or making it ‘live’)</a:t>
            </a:r>
          </a:p>
          <a:p>
            <a:r>
              <a:rPr lang="en-US" dirty="0"/>
              <a:t> Scan any modified (updated) application before moving it into a production environment (or making it ‘live’)</a:t>
            </a:r>
          </a:p>
          <a:p>
            <a:r>
              <a:rPr lang="en-US" dirty="0"/>
              <a:t>Scan all application on a recurring basis as a matter of course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E5117-C72F-59E2-4722-1A6E3517A2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Vulnerability Scanning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6C0071-300B-BB5D-8769-F951D3F25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 Vulnerability Scanning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F54641-9FC5-BB3D-A940-1C2125334E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Scanning</a:t>
            </a:r>
          </a:p>
        </p:txBody>
      </p:sp>
    </p:spTree>
    <p:extLst>
      <p:ext uri="{BB962C8B-B14F-4D97-AF65-F5344CB8AC3E}">
        <p14:creationId xmlns:p14="http://schemas.microsoft.com/office/powerpoint/2010/main" val="1728067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0A06-1F83-98A4-85EC-0C91CC92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A92E-FF73-A727-A28F-BBDB319A2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8095" y="3209299"/>
            <a:ext cx="4543719" cy="3296825"/>
          </a:xfrm>
        </p:spPr>
        <p:txBody>
          <a:bodyPr/>
          <a:lstStyle/>
          <a:p>
            <a:r>
              <a:rPr lang="en-US" dirty="0"/>
              <a:t>Databases tend to be what hackers are after – the ‘jewel in the crown’)</a:t>
            </a:r>
          </a:p>
          <a:p>
            <a:r>
              <a:rPr lang="en-US" dirty="0"/>
              <a:t>Most databases are protected from direct external user access, but Web application give a portal into those databases </a:t>
            </a:r>
          </a:p>
          <a:p>
            <a:r>
              <a:rPr lang="en-US" dirty="0"/>
              <a:t>Direct attacks against these database can therefore be attempted via the application, for example SQL injection </a:t>
            </a:r>
          </a:p>
          <a:p>
            <a:r>
              <a:rPr lang="en-US" dirty="0"/>
              <a:t>This is why some characters are NOT allowed in data entry </a:t>
            </a:r>
          </a:p>
          <a:p>
            <a:r>
              <a:rPr lang="en-US" dirty="0"/>
              <a:t>Database vulnerability scanners are tools that can probe web applications for database vulnerabilities.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D4223-78AA-C45A-E0B6-DD12B3E59F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Database Vulnerability Scanning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431FCD-E562-3540-7B8D-DB91CC8BDF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Database Vulnerability Scanning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B52EFA-D2DB-4259-DF29-7369D26AA6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E97A5-7D02-E27C-9A3F-EA5705BB3C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73322" y="2950591"/>
            <a:ext cx="6518678" cy="3907410"/>
          </a:xfrm>
        </p:spPr>
        <p:txBody>
          <a:bodyPr>
            <a:noAutofit/>
          </a:bodyPr>
          <a:lstStyle/>
          <a:p>
            <a:r>
              <a:rPr lang="en-US" dirty="0"/>
              <a:t>Its important that an </a:t>
            </a:r>
            <a:r>
              <a:rPr lang="en-US" dirty="0" err="1"/>
              <a:t>organisation</a:t>
            </a:r>
            <a:r>
              <a:rPr lang="en-US" dirty="0"/>
              <a:t> manage the test/detection of vulnerabilities within its systems</a:t>
            </a:r>
          </a:p>
          <a:p>
            <a:r>
              <a:rPr lang="en-US" dirty="0"/>
              <a:t>Basic steps are:</a:t>
            </a:r>
          </a:p>
          <a:p>
            <a:r>
              <a:rPr lang="en-US" dirty="0"/>
              <a:t>	Detection:</a:t>
            </a:r>
          </a:p>
          <a:p>
            <a:r>
              <a:rPr lang="en-US" dirty="0"/>
              <a:t>This is the scanning of a system and the subsequent identification of a vulnerability</a:t>
            </a:r>
          </a:p>
          <a:p>
            <a:r>
              <a:rPr lang="en-US" dirty="0"/>
              <a:t>	Validation</a:t>
            </a:r>
          </a:p>
          <a:p>
            <a:r>
              <a:rPr lang="en-US" dirty="0"/>
              <a:t>Confirmation that a detected vulnerability has been found i.e. not a false positive</a:t>
            </a:r>
          </a:p>
          <a:p>
            <a:r>
              <a:rPr lang="en-US" dirty="0"/>
              <a:t>	Remediation</a:t>
            </a:r>
          </a:p>
          <a:p>
            <a:r>
              <a:rPr lang="en-US" dirty="0"/>
              <a:t>	Removing the vulnerability –</a:t>
            </a:r>
          </a:p>
          <a:p>
            <a:r>
              <a:rPr lang="en-US" dirty="0"/>
              <a:t>		Apply a patch</a:t>
            </a:r>
          </a:p>
          <a:p>
            <a:r>
              <a:rPr lang="en-US" dirty="0"/>
              <a:t>		Implement a work-around</a:t>
            </a:r>
          </a:p>
          <a:p>
            <a:r>
              <a:rPr lang="en-US" dirty="0"/>
              <a:t>		Modify the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10A0-A252-1D33-51F8-92079C7F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59177-B236-8C5A-2925-C1242E120E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Pen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3C20DB-842D-E1B4-5F32-F6ABD442A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Pen Test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4CF11F-7422-8423-B76C-4E694B53AA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Penetration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CBAD-21EA-E27D-59B1-CD76663F3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3209299"/>
            <a:ext cx="5448693" cy="364870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is the actual exploitation of a vulnerability and so goes beyond vulnerability testing.</a:t>
            </a:r>
          </a:p>
          <a:p>
            <a:r>
              <a:rPr lang="en-US" dirty="0"/>
              <a:t>These are focused attempts to defeat the security of a system</a:t>
            </a:r>
          </a:p>
          <a:p>
            <a:r>
              <a:rPr lang="en-US" dirty="0"/>
              <a:t>Five main stages:</a:t>
            </a:r>
          </a:p>
          <a:p>
            <a:r>
              <a:rPr lang="en-US" dirty="0"/>
              <a:t>	Planning : Scope of test and rules of engagement (don’t forget this is YOUR system you’re hacking </a:t>
            </a:r>
          </a:p>
          <a:p>
            <a:r>
              <a:rPr lang="en-US" dirty="0"/>
              <a:t>	Information gathering and discovery: Manual &amp; automated tools to collect info about the target environment.</a:t>
            </a:r>
          </a:p>
          <a:p>
            <a:r>
              <a:rPr lang="en-US" dirty="0"/>
              <a:t>	Vulnerability scanning : probing for system weaknesses 	Exploitation : manual and automated exploit tools to defeat system security </a:t>
            </a:r>
          </a:p>
          <a:p>
            <a:r>
              <a:rPr lang="en-US" dirty="0"/>
              <a:t>	Reporting: Summary of the results of testing, and recommendation for improvements.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E11323-2851-4954-C084-85871580DF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5649970" cy="3568573"/>
          </a:xfrm>
        </p:spPr>
        <p:txBody>
          <a:bodyPr/>
          <a:lstStyle/>
          <a:p>
            <a:r>
              <a:rPr lang="en-US" dirty="0"/>
              <a:t>Three main types of testing</a:t>
            </a:r>
          </a:p>
          <a:p>
            <a:r>
              <a:rPr lang="en-US" dirty="0"/>
              <a:t>	White box penetration test</a:t>
            </a:r>
          </a:p>
          <a:p>
            <a:r>
              <a:rPr lang="en-US" dirty="0"/>
              <a:t>All details of system are known. Tends to bypass the reconnaissance steps</a:t>
            </a:r>
          </a:p>
          <a:p>
            <a:r>
              <a:rPr lang="en-US" dirty="0"/>
              <a:t>Can be short it duration as initial steps are not needed</a:t>
            </a:r>
          </a:p>
          <a:p>
            <a:r>
              <a:rPr lang="en-US" dirty="0"/>
              <a:t>	Black box penetration testing</a:t>
            </a:r>
          </a:p>
          <a:p>
            <a:r>
              <a:rPr lang="en-US" dirty="0"/>
              <a:t>Tester has no prior knowledge. Simulates ‘real world’ attack. Can take a long time as tester needs to scan everything</a:t>
            </a:r>
          </a:p>
          <a:p>
            <a:r>
              <a:rPr lang="en-US" dirty="0"/>
              <a:t> 	Grey box penetration test</a:t>
            </a:r>
          </a:p>
          <a:p>
            <a:r>
              <a:rPr lang="en-US" dirty="0"/>
              <a:t>Mix of the two. Can shorten duration. Need to balance need against time and cost</a:t>
            </a:r>
          </a:p>
        </p:txBody>
      </p:sp>
    </p:spTree>
    <p:extLst>
      <p:ext uri="{BB962C8B-B14F-4D97-AF65-F5344CB8AC3E}">
        <p14:creationId xmlns:p14="http://schemas.microsoft.com/office/powerpoint/2010/main" val="276268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8431-12FA-A3E2-F7BD-2D0BE04F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5451A-23F2-EF20-D061-FA23686D6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Testing 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4BDC4-3682-59B9-69AF-ACDB21E927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9C14FF-C177-03F7-D1FB-1A035231EC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2E67B-B79B-9F4D-4CA2-35836F80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5802" y="3209299"/>
            <a:ext cx="5065471" cy="3296825"/>
          </a:xfrm>
        </p:spPr>
        <p:txBody>
          <a:bodyPr>
            <a:normAutofit/>
          </a:bodyPr>
          <a:lstStyle/>
          <a:p>
            <a:r>
              <a:rPr lang="en-US" dirty="0"/>
              <a:t>Software applications are a critical component in system security</a:t>
            </a:r>
          </a:p>
          <a:p>
            <a:r>
              <a:rPr lang="en-US" dirty="0"/>
              <a:t>Consider that they : Often have privileged access to the OS, hardware and other resources</a:t>
            </a:r>
          </a:p>
          <a:p>
            <a:r>
              <a:rPr lang="en-US" dirty="0"/>
              <a:t>Routinely handle sensitive information (e.g. Credit Card details)</a:t>
            </a:r>
          </a:p>
          <a:p>
            <a:r>
              <a:rPr lang="en-US" dirty="0"/>
              <a:t>Rely on databases (that may contain sensitive information)</a:t>
            </a:r>
          </a:p>
          <a:p>
            <a:r>
              <a:rPr lang="en-US" dirty="0"/>
              <a:t>Perform business-critical functions. Software failure can disrupt business</a:t>
            </a:r>
          </a:p>
          <a:p>
            <a:r>
              <a:rPr lang="en-US" dirty="0"/>
              <a:t>Code review and testing is a critical component of a software testing program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139D96-1BFB-1D6A-B0AB-64CE03201C1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5260329" cy="3296825"/>
          </a:xfrm>
        </p:spPr>
        <p:txBody>
          <a:bodyPr>
            <a:normAutofit/>
          </a:bodyPr>
          <a:lstStyle/>
          <a:p>
            <a:r>
              <a:rPr lang="en-US" dirty="0"/>
              <a:t>Code Review</a:t>
            </a:r>
          </a:p>
          <a:p>
            <a:r>
              <a:rPr lang="en-US" dirty="0"/>
              <a:t>This is the foundation of a software assessment program. Takes many forms and can vary in formality between </a:t>
            </a:r>
            <a:r>
              <a:rPr lang="en-US" dirty="0" err="1"/>
              <a:t>organisations</a:t>
            </a:r>
            <a:r>
              <a:rPr lang="en-US" dirty="0"/>
              <a:t>.</a:t>
            </a:r>
          </a:p>
          <a:p>
            <a:r>
              <a:rPr lang="en-US" dirty="0"/>
              <a:t>The most formal code review process is known as the Fagan inspection(s)</a:t>
            </a:r>
          </a:p>
          <a:p>
            <a:r>
              <a:rPr lang="en-US" dirty="0"/>
              <a:t>Consists of six steps</a:t>
            </a:r>
          </a:p>
          <a:p>
            <a:r>
              <a:rPr lang="en-US" dirty="0"/>
              <a:t>Planning       Overview  Preparation        Inspection</a:t>
            </a:r>
          </a:p>
          <a:p>
            <a:r>
              <a:rPr lang="en-US" dirty="0"/>
              <a:t>Rework        Follow-up         </a:t>
            </a:r>
          </a:p>
          <a:p>
            <a:r>
              <a:rPr lang="en-US" dirty="0"/>
              <a:t>Works essentially like a waterfall diagram / flow chart</a:t>
            </a:r>
          </a:p>
        </p:txBody>
      </p:sp>
    </p:spTree>
    <p:extLst>
      <p:ext uri="{BB962C8B-B14F-4D97-AF65-F5344CB8AC3E}">
        <p14:creationId xmlns:p14="http://schemas.microsoft.com/office/powerpoint/2010/main" val="267266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11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2DF-653D-8940-8594-6906E1307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8630" y="1932495"/>
            <a:ext cx="8266043" cy="4573629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684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2DF-653D-8940-8594-6906E1307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8630" y="3209299"/>
            <a:ext cx="3922643" cy="3648701"/>
          </a:xfrm>
        </p:spPr>
        <p:txBody>
          <a:bodyPr>
            <a:normAutofit/>
          </a:bodyPr>
          <a:lstStyle/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Regular check to ensure adequate security controls are:</a:t>
            </a:r>
          </a:p>
          <a:p>
            <a:pPr marR="0" algn="l"/>
            <a:endParaRPr lang="en-US" dirty="0">
              <a:latin typeface="Brandon Grotesque Regular" panose="020B0503020203060202" pitchFamily="34" charset="0"/>
            </a:endParaRP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In place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Perform their assigned function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Three major </a:t>
            </a:r>
            <a:r>
              <a:rPr lang="en-US" b="1" dirty="0">
                <a:latin typeface="Brandon Grotesque Regular" panose="020B0503020203060202" pitchFamily="34" charset="0"/>
              </a:rPr>
              <a:t>component o</a:t>
            </a:r>
            <a:r>
              <a:rPr lang="en-US" dirty="0">
                <a:latin typeface="Brandon Grotesque Regular" panose="020B0503020203060202" pitchFamily="34" charset="0"/>
              </a:rPr>
              <a:t>f security assessment program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Security Tests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Security Assessments</a:t>
            </a:r>
          </a:p>
          <a:p>
            <a:pPr marR="0" algn="l"/>
            <a:r>
              <a:rPr lang="en-US" dirty="0">
                <a:latin typeface="Brandon Grotesque Regular" panose="020B0503020203060202" pitchFamily="34" charset="0"/>
              </a:rPr>
              <a:t>	Security Audits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E3B7C-7BAE-DA47-B69E-DC600FD56DA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randon Grotesque Regular" panose="020B0503020203060202" pitchFamily="34" charset="0"/>
              </a:rPr>
              <a:t>Security test used to verify some control is performing properly</a:t>
            </a:r>
          </a:p>
          <a:p>
            <a:r>
              <a:rPr lang="en-US" b="1" dirty="0">
                <a:latin typeface="Brandon Grotesque Regular" panose="020B0503020203060202" pitchFamily="34" charset="0"/>
              </a:rPr>
              <a:t>Can include</a:t>
            </a:r>
          </a:p>
          <a:p>
            <a:r>
              <a:rPr lang="en-US" dirty="0">
                <a:latin typeface="Brandon Grotesque Regular" panose="020B0503020203060202" pitchFamily="34" charset="0"/>
              </a:rPr>
              <a:t>	1. Automated scans</a:t>
            </a:r>
          </a:p>
          <a:p>
            <a:r>
              <a:rPr lang="en-US" dirty="0">
                <a:latin typeface="Brandon Grotesque Regular" panose="020B0503020203060202" pitchFamily="34" charset="0"/>
              </a:rPr>
              <a:t>	2. Manual attempts to undermine / by pass security</a:t>
            </a:r>
          </a:p>
          <a:p>
            <a:r>
              <a:rPr lang="en-US" dirty="0">
                <a:latin typeface="Brandon Grotesque Regular" panose="020B0503020203060202" pitchFamily="34" charset="0"/>
              </a:rPr>
              <a:t>	3. Tool assisted penetration testing</a:t>
            </a:r>
          </a:p>
          <a:p>
            <a:endParaRPr lang="en-US" dirty="0">
              <a:latin typeface="Brandon Grotesque Regular" panose="020B0503020203060202" pitchFamily="34" charset="0"/>
            </a:endParaRPr>
          </a:p>
          <a:p>
            <a:r>
              <a:rPr lang="en-US" dirty="0">
                <a:latin typeface="Brandon Grotesque Regular" panose="020B0503020203060202" pitchFamily="34" charset="0"/>
              </a:rPr>
              <a:t>Testing should take place on regular schedule/basis</a:t>
            </a:r>
          </a:p>
          <a:p>
            <a:r>
              <a:rPr lang="en-US" b="1" dirty="0">
                <a:latin typeface="Brandon Grotesque Regular" panose="020B0503020203060202" pitchFamily="34" charset="0"/>
              </a:rPr>
              <a:t>Need to consider various 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Security Testing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48934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2DF-653D-8940-8594-6906E1307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158" y="3041649"/>
            <a:ext cx="5656254" cy="3816351"/>
          </a:xfrm>
        </p:spPr>
        <p:txBody>
          <a:bodyPr>
            <a:norm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of security testing resources 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Criticality of the systems and applications </a:t>
            </a:r>
            <a:r>
              <a:rPr lang="en-US" dirty="0"/>
              <a:t>protected by the tested controls. 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b="1" dirty="0"/>
              <a:t>Sensitivity of information </a:t>
            </a:r>
            <a:r>
              <a:rPr lang="en-US" dirty="0"/>
              <a:t>contained on the tested systems and applications.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Likelihood of </a:t>
            </a:r>
            <a:r>
              <a:rPr lang="en-US" b="1" dirty="0"/>
              <a:t>technical failure of mechanism </a:t>
            </a:r>
            <a:r>
              <a:rPr lang="en-US" dirty="0"/>
              <a:t>implementing the control.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Likelihood of </a:t>
            </a:r>
            <a:r>
              <a:rPr lang="en-US" b="1" dirty="0"/>
              <a:t>misconfiguration of the control </a:t>
            </a:r>
            <a:r>
              <a:rPr lang="en-US" dirty="0"/>
              <a:t>that would jeopardies security.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Risk that system will come under attack.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b="1" dirty="0"/>
              <a:t>Rate of change </a:t>
            </a:r>
            <a:r>
              <a:rPr lang="en-US" dirty="0"/>
              <a:t>of the control configuration. 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Other changes in the technical environment that nay affect the control. performance Difficulty and time required to perform a control test.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Brandon Grotesque Regular" panose="020B0503020203060202" pitchFamily="34" charset="0"/>
              </a:rPr>
              <a:t>Impact of the test </a:t>
            </a:r>
            <a:r>
              <a:rPr lang="en-US" dirty="0">
                <a:latin typeface="Brandon Grotesque Regular" panose="020B0503020203060202" pitchFamily="34" charset="0"/>
              </a:rPr>
              <a:t>on business normal business operation.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E3B7C-7BAE-DA47-B69E-DC600FD56DA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20584" y="3209299"/>
            <a:ext cx="5776044" cy="3296825"/>
          </a:xfrm>
        </p:spPr>
        <p:txBody>
          <a:bodyPr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each of these factors have been assessed a </a:t>
            </a:r>
            <a:r>
              <a:rPr lang="en-US" b="1" dirty="0"/>
              <a:t>comprehensive assessment and testing strategy can be developed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Once the tests have been performed, </a:t>
            </a:r>
            <a:r>
              <a:rPr lang="en-US" b="1" dirty="0"/>
              <a:t>the results must then be reviewed </a:t>
            </a:r>
          </a:p>
          <a:p>
            <a:pPr lvl="1"/>
            <a:r>
              <a:rPr lang="en-US" dirty="0"/>
              <a:t>This will assure that any issues can be identified – and hopefully corrected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review can be: </a:t>
            </a:r>
          </a:p>
          <a:p>
            <a:pPr marL="800100" lvl="1" indent="-342900">
              <a:buAutoNum type="arabicPeriod"/>
            </a:pPr>
            <a:r>
              <a:rPr lang="en-US" dirty="0"/>
              <a:t>Manual review of results (trained analyst) </a:t>
            </a:r>
          </a:p>
          <a:p>
            <a:pPr marL="800100" lvl="1" indent="-342900">
              <a:buAutoNum type="arabicPeriod"/>
            </a:pPr>
            <a:r>
              <a:rPr lang="en-US" dirty="0"/>
              <a:t> Automated analysis (proper configuration)</a:t>
            </a:r>
            <a:endParaRPr lang="en-US" dirty="0">
              <a:latin typeface="Brandon Grotesque Regular" panose="020B0503020203060202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Various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Security 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Security Testing</a:t>
            </a:r>
          </a:p>
        </p:txBody>
      </p:sp>
    </p:spTree>
    <p:extLst>
      <p:ext uri="{BB962C8B-B14F-4D97-AF65-F5344CB8AC3E}">
        <p14:creationId xmlns:p14="http://schemas.microsoft.com/office/powerpoint/2010/main" val="154546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42DF-653D-8940-8594-6906E1307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445" y="3209299"/>
            <a:ext cx="5747209" cy="3648701"/>
          </a:xfrm>
        </p:spPr>
        <p:txBody>
          <a:bodyPr>
            <a:normAutofit/>
          </a:bodyPr>
          <a:lstStyle/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 comprehensive review </a:t>
            </a:r>
            <a:r>
              <a:rPr lang="en-US" dirty="0"/>
              <a:t>of the security of a system, applications or other tested environments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During an assessment risk assessment is performed that identifies </a:t>
            </a:r>
            <a:r>
              <a:rPr lang="en-US" b="1" dirty="0"/>
              <a:t>vulnerabilities and recommends any remediation</a:t>
            </a:r>
            <a:r>
              <a:rPr lang="en-US" dirty="0"/>
              <a:t>. 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these vulnerabilities MAY allow a compromise (of the system)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Assessments usually include the use of testing tools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They tend to be more than just </a:t>
            </a:r>
            <a:r>
              <a:rPr lang="en-US" b="1" dirty="0"/>
              <a:t>scan/penetrate </a:t>
            </a:r>
          </a:p>
          <a:p>
            <a:pPr marL="285750" marR="0" indent="-285750" algn="l">
              <a:buFont typeface="Arial" panose="020B0604020202020204" pitchFamily="34" charset="0"/>
              <a:buChar char="•"/>
            </a:pPr>
            <a:r>
              <a:rPr lang="en-US" dirty="0"/>
              <a:t>They include a </a:t>
            </a:r>
            <a:r>
              <a:rPr lang="en-US" b="1" dirty="0"/>
              <a:t>deep review of the threat environment</a:t>
            </a:r>
            <a:r>
              <a:rPr lang="en-US" dirty="0"/>
              <a:t>, current and future risks and the value of the targeted environment</a:t>
            </a:r>
            <a:endParaRPr lang="en-US" dirty="0">
              <a:latin typeface="Brandon Grotesque Regular" panose="020B0503020203060202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Security Assessment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Security Assessment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721537-C7D3-C503-8C2D-FF981D0EA6F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4977525" cy="32968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product of an assessment is the assessment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report will contain the </a:t>
            </a:r>
            <a:r>
              <a:rPr lang="en-US" b="1" dirty="0"/>
              <a:t>results of the assessment and specific recommendations for security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this is for management 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Assessments can be conducted </a:t>
            </a:r>
            <a:r>
              <a:rPr lang="en-US" b="1" dirty="0"/>
              <a:t>by internal team(s) </a:t>
            </a:r>
            <a:r>
              <a:rPr lang="en-US" dirty="0"/>
              <a:t>or can be </a:t>
            </a:r>
            <a:r>
              <a:rPr lang="en-US" b="1" dirty="0"/>
              <a:t>outsourced to a specialist company/organization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 NIST SP 800-53A</a:t>
            </a:r>
          </a:p>
        </p:txBody>
      </p:sp>
    </p:spTree>
    <p:extLst>
      <p:ext uri="{BB962C8B-B14F-4D97-AF65-F5344CB8AC3E}">
        <p14:creationId xmlns:p14="http://schemas.microsoft.com/office/powerpoint/2010/main" val="389196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Security Audit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Audits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Security Audit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A1B9A-B9F3-8330-E8DF-AE449878B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463" y="3209299"/>
            <a:ext cx="5536812" cy="3296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Audits use many of the same techniques followed during security assessments but are performed by </a:t>
            </a:r>
            <a:r>
              <a:rPr lang="en-US" b="1" dirty="0"/>
              <a:t>independent auditors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Assessment and testing results </a:t>
            </a:r>
            <a:r>
              <a:rPr lang="en-US" dirty="0"/>
              <a:t>are meant for </a:t>
            </a:r>
            <a:r>
              <a:rPr lang="en-US" b="1" dirty="0"/>
              <a:t>internal use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designed to evaluate controls, with an eye toward finding 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Audits are evaluations performed with the </a:t>
            </a:r>
            <a:r>
              <a:rPr lang="en-US" b="1" dirty="0"/>
              <a:t>purpose of demonstrating the effectiveness of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Auditors give an </a:t>
            </a:r>
            <a:r>
              <a:rPr lang="en-US" b="1" dirty="0"/>
              <a:t>impartial, unbiased view </a:t>
            </a:r>
            <a:r>
              <a:rPr lang="en-US" dirty="0"/>
              <a:t>of the state of security controls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Those who have designed the controls MAY have a bias towards them being ‘correct’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EACCAA-C840-22EA-BD6B-8EB642154F2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29" y="3209299"/>
            <a:ext cx="5382878" cy="3502586"/>
          </a:xfrm>
        </p:spPr>
        <p:txBody>
          <a:bodyPr>
            <a:normAutofit/>
          </a:bodyPr>
          <a:lstStyle/>
          <a:p>
            <a:r>
              <a:rPr lang="en-US" dirty="0"/>
              <a:t>There are essentially 3 types of audit: </a:t>
            </a:r>
          </a:p>
          <a:p>
            <a:r>
              <a:rPr lang="en-US" dirty="0"/>
              <a:t>	Internal Audits</a:t>
            </a:r>
          </a:p>
          <a:p>
            <a:r>
              <a:rPr lang="en-US" dirty="0"/>
              <a:t>	External audits</a:t>
            </a:r>
          </a:p>
          <a:p>
            <a:r>
              <a:rPr lang="en-US" dirty="0"/>
              <a:t>	Third –party Audits</a:t>
            </a:r>
          </a:p>
          <a:p>
            <a:r>
              <a:rPr lang="en-US" dirty="0"/>
              <a:t>There are a number of auditing standards</a:t>
            </a:r>
          </a:p>
          <a:p>
            <a:r>
              <a:rPr lang="en-US" dirty="0"/>
              <a:t>Control Objectives for Information and related Technologies (COBIT) </a:t>
            </a:r>
          </a:p>
          <a:p>
            <a:r>
              <a:rPr lang="en-US" dirty="0"/>
              <a:t>International Organization for standardization (ISO)</a:t>
            </a:r>
          </a:p>
          <a:p>
            <a:r>
              <a:rPr lang="en-US" dirty="0"/>
              <a:t>	ISO 27001</a:t>
            </a:r>
          </a:p>
          <a:p>
            <a:r>
              <a:rPr lang="en-US" dirty="0"/>
              <a:t>	ISO27002</a:t>
            </a:r>
          </a:p>
        </p:txBody>
      </p:sp>
    </p:spTree>
    <p:extLst>
      <p:ext uri="{BB962C8B-B14F-4D97-AF65-F5344CB8AC3E}">
        <p14:creationId xmlns:p14="http://schemas.microsoft.com/office/powerpoint/2010/main" val="3370739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Vulnerability Assessment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Vulnerability Scans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Perform Vulnerability Assessment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EF206-AE31-93E7-5DF9-8D35362DB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7522" y="3209299"/>
            <a:ext cx="5093751" cy="3648701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are some of the most important testing tools available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Give a perspective on the (</a:t>
            </a:r>
            <a:r>
              <a:rPr lang="en-US" b="1" dirty="0"/>
              <a:t>strengths</a:t>
            </a:r>
            <a:r>
              <a:rPr lang="en-US" dirty="0"/>
              <a:t> and) </a:t>
            </a:r>
            <a:r>
              <a:rPr lang="en-US" b="1" dirty="0"/>
              <a:t>weaknesses</a:t>
            </a:r>
            <a:r>
              <a:rPr lang="en-US" dirty="0"/>
              <a:t> in the </a:t>
            </a:r>
            <a:r>
              <a:rPr lang="en-US" b="1" dirty="0"/>
              <a:t>system/application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There are a number of set standards used to provide common descriptions fort evaluating vulnerabilities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NIST provides a “Security Content Automation Protocol” (S-CAP) with 6 components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EC6C69-8C67-4DA7-950F-21305BD040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5649970" cy="3648701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Automatically probe systems, applications and networks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Look for weakness that can be exploited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Usually quick, point and click, that perform tedious/repetitive tasks with little if any manual intervention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end to be set for schedules scanning on a recurring basis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Give reports showing changes/difference between scans over a set period of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Give administrators a view into changes within their risk environment.</a:t>
            </a:r>
          </a:p>
        </p:txBody>
      </p:sp>
    </p:spTree>
    <p:extLst>
      <p:ext uri="{BB962C8B-B14F-4D97-AF65-F5344CB8AC3E}">
        <p14:creationId xmlns:p14="http://schemas.microsoft.com/office/powerpoint/2010/main" val="167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Vulnerability scans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Network Discovery scanning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Vulnerability Scans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D14FE-AA02-643A-C274-BDD04B5EB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2874" y="3209299"/>
            <a:ext cx="4688399" cy="3296825"/>
          </a:xfrm>
        </p:spPr>
        <p:txBody>
          <a:bodyPr/>
          <a:lstStyle/>
          <a:p>
            <a:r>
              <a:rPr lang="en-US" dirty="0"/>
              <a:t>Four main categories of vulnerability scans:</a:t>
            </a:r>
          </a:p>
          <a:p>
            <a:r>
              <a:rPr lang="en-US" dirty="0"/>
              <a:t>	Networks discovery scans	</a:t>
            </a:r>
          </a:p>
          <a:p>
            <a:r>
              <a:rPr lang="en-US" dirty="0"/>
              <a:t>	Network vulnerability scans</a:t>
            </a:r>
          </a:p>
          <a:p>
            <a:r>
              <a:rPr lang="en-US" dirty="0"/>
              <a:t>	Web application vulnerability scans</a:t>
            </a:r>
          </a:p>
          <a:p>
            <a:r>
              <a:rPr lang="en-US" dirty="0"/>
              <a:t>	Database vulnerability scans </a:t>
            </a:r>
          </a:p>
          <a:p>
            <a:endParaRPr lang="en-US" dirty="0"/>
          </a:p>
          <a:p>
            <a:r>
              <a:rPr lang="en-US" dirty="0"/>
              <a:t>A wide variety of tools are available to perform these scans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9BDEF5-95DC-B295-F51C-9DFC840EB5C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4609879" cy="3296825"/>
          </a:xfrm>
        </p:spPr>
        <p:txBody>
          <a:bodyPr>
            <a:normAutofit fontScale="92500"/>
          </a:bodyPr>
          <a:lstStyle/>
          <a:p>
            <a:r>
              <a:rPr lang="en-US" dirty="0"/>
              <a:t>There are a wide variety of techniques to scan a range of IP addresses – searching for open network ports</a:t>
            </a:r>
          </a:p>
          <a:p>
            <a:r>
              <a:rPr lang="en-US" dirty="0"/>
              <a:t>These do not scan for vulnerabilities, but give a list of systems detected on a network and ports exposed through the network and firewalls</a:t>
            </a:r>
          </a:p>
          <a:p>
            <a:r>
              <a:rPr lang="en-US" dirty="0"/>
              <a:t>Example techniques are:</a:t>
            </a:r>
          </a:p>
          <a:p>
            <a:r>
              <a:rPr lang="en-US" dirty="0"/>
              <a:t>	TCP SYN Scanning (Also known as half-open scanning) – sends a single packets</a:t>
            </a:r>
          </a:p>
          <a:p>
            <a:r>
              <a:rPr lang="en-US" dirty="0"/>
              <a:t>	TCP Connect Scanning – opens a full connection.</a:t>
            </a:r>
          </a:p>
          <a:p>
            <a:r>
              <a:rPr lang="en-US" dirty="0"/>
              <a:t>	TCP ACK Scanning – used to determine the firewall rules</a:t>
            </a:r>
          </a:p>
          <a:p>
            <a:r>
              <a:rPr lang="en-US" dirty="0"/>
              <a:t>	Xmas Scanning- NERD Humor</a:t>
            </a:r>
          </a:p>
        </p:txBody>
      </p:sp>
    </p:spTree>
    <p:extLst>
      <p:ext uri="{BB962C8B-B14F-4D97-AF65-F5344CB8AC3E}">
        <p14:creationId xmlns:p14="http://schemas.microsoft.com/office/powerpoint/2010/main" val="174822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6D72-B0D3-6146-93A6-0212CCD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assessment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519D-63EF-8F45-834F-79E1C0923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Network Discovery Scanning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1DF0CE-3490-B548-BD61-43F21DC5A3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Network Vulnerability Scanning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A3DC8-C573-5E4F-B7E4-B1452B888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8DA25-9F0D-BE41-6E2E-3860B0918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6570" y="3209299"/>
            <a:ext cx="4584704" cy="3296825"/>
          </a:xfrm>
        </p:spPr>
        <p:txBody>
          <a:bodyPr/>
          <a:lstStyle/>
          <a:p>
            <a:r>
              <a:rPr lang="en-US" dirty="0"/>
              <a:t>NOTE. </a:t>
            </a:r>
            <a:r>
              <a:rPr lang="en-US" b="1" dirty="0"/>
              <a:t>Ports can be in 3 states: </a:t>
            </a:r>
          </a:p>
          <a:p>
            <a:r>
              <a:rPr lang="en-US" dirty="0"/>
              <a:t>Open </a:t>
            </a:r>
          </a:p>
          <a:p>
            <a:r>
              <a:rPr lang="en-US" dirty="0"/>
              <a:t>Port is open on the remote system and there is an application actively accepting connections on that port.</a:t>
            </a:r>
          </a:p>
          <a:p>
            <a:r>
              <a:rPr lang="en-US" dirty="0"/>
              <a:t>Closed</a:t>
            </a:r>
          </a:p>
          <a:p>
            <a:r>
              <a:rPr lang="en-US" dirty="0"/>
              <a:t>Port is accessible on the remote system but there is no application accepting connections on that port</a:t>
            </a:r>
          </a:p>
          <a:p>
            <a:r>
              <a:rPr lang="en-US" dirty="0"/>
              <a:t>Filtered </a:t>
            </a:r>
          </a:p>
          <a:p>
            <a:r>
              <a:rPr lang="en-US" dirty="0"/>
              <a:t>Undetermined – firewall is interfering with the connection attempt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997D0C-FB63-8A2A-4BF4-20546A96431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542030" y="3209299"/>
            <a:ext cx="5392304" cy="3296825"/>
          </a:xfrm>
        </p:spPr>
        <p:txBody>
          <a:bodyPr>
            <a:normAutofit/>
          </a:bodyPr>
          <a:lstStyle/>
          <a:p>
            <a:r>
              <a:rPr lang="en-US" dirty="0"/>
              <a:t>These go ‘deeper’ that vulnerability scans </a:t>
            </a:r>
          </a:p>
          <a:p>
            <a:r>
              <a:rPr lang="en-US" dirty="0"/>
              <a:t>Probe the system or network for known vulnerabilities </a:t>
            </a:r>
          </a:p>
          <a:p>
            <a:r>
              <a:rPr lang="en-US" b="1" dirty="0"/>
              <a:t>Vulnerabilities are stored in a database </a:t>
            </a:r>
            <a:r>
              <a:rPr lang="en-US" dirty="0"/>
              <a:t>that the testing system refers to when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These vulnerabilities are usually stored as a series of tests to check if that particular vulnerability is present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Be aware that in some cases, the scanner may not have 	sufficient information to determine a vulnerability and so MAY give a false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Perhaps WORSE is if a scanner misses a vulnerability .. A false negative report is then given to the administrator (why is this worse??)</a:t>
            </a:r>
          </a:p>
        </p:txBody>
      </p:sp>
    </p:spTree>
    <p:extLst>
      <p:ext uri="{BB962C8B-B14F-4D97-AF65-F5344CB8AC3E}">
        <p14:creationId xmlns:p14="http://schemas.microsoft.com/office/powerpoint/2010/main" val="24404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1680</Words>
  <Application>Microsoft Office PowerPoint</Application>
  <PresentationFormat>Widescreen</PresentationFormat>
  <Paragraphs>207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Brandon Grotesque Black</vt:lpstr>
      <vt:lpstr>Brandon Grotesque Bold</vt:lpstr>
      <vt:lpstr>Brandon Grotesque Light</vt:lpstr>
      <vt:lpstr>Brandon Grotesque Medium</vt:lpstr>
      <vt:lpstr>Brandon Grotesque Regular</vt:lpstr>
      <vt:lpstr>Calibri</vt:lpstr>
      <vt:lpstr>Office Theme</vt:lpstr>
      <vt:lpstr>PowerPoint Presentation</vt:lpstr>
      <vt:lpstr>outline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Security assessment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Duy Hoang, MKT (BUV)</dc:creator>
  <cp:lastModifiedBy>Dr. Anchit Bijalwan</cp:lastModifiedBy>
  <cp:revision>24</cp:revision>
  <dcterms:created xsi:type="dcterms:W3CDTF">2019-08-15T02:12:27Z</dcterms:created>
  <dcterms:modified xsi:type="dcterms:W3CDTF">2023-05-19T05:55:41Z</dcterms:modified>
</cp:coreProperties>
</file>